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20"/>
  </p:notesMasterIdLst>
  <p:sldIdLst>
    <p:sldId id="312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83" r:id="rId11"/>
    <p:sldId id="292" r:id="rId12"/>
    <p:sldId id="286" r:id="rId13"/>
    <p:sldId id="287" r:id="rId14"/>
    <p:sldId id="288" r:id="rId15"/>
    <p:sldId id="284" r:id="rId16"/>
    <p:sldId id="285" r:id="rId17"/>
    <p:sldId id="290" r:id="rId18"/>
    <p:sldId id="29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A07"/>
    <a:srgbClr val="354B5E"/>
    <a:srgbClr val="D9D9D9"/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95" d="100"/>
          <a:sy n="95" d="100"/>
        </p:scale>
        <p:origin x="206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60047" y="4382822"/>
            <a:ext cx="7849042" cy="558799"/>
          </a:xfrm>
        </p:spPr>
        <p:txBody>
          <a:bodyPr anchor="t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8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200" name="任意多边形 199"/>
          <p:cNvSpPr/>
          <p:nvPr userDrawn="1"/>
        </p:nvSpPr>
        <p:spPr>
          <a:xfrm>
            <a:off x="1" y="1"/>
            <a:ext cx="5240431" cy="2676823"/>
          </a:xfrm>
          <a:custGeom>
            <a:avLst/>
            <a:gdLst>
              <a:gd name="connsiteX0" fmla="*/ 0 w 5240431"/>
              <a:gd name="connsiteY0" fmla="*/ 2503135 h 2676823"/>
              <a:gd name="connsiteX1" fmla="*/ 9911 w 5240431"/>
              <a:gd name="connsiteY1" fmla="*/ 2509550 h 2676823"/>
              <a:gd name="connsiteX2" fmla="*/ 9911 w 5240431"/>
              <a:gd name="connsiteY2" fmla="*/ 2666890 h 2676823"/>
              <a:gd name="connsiteX3" fmla="*/ 6246 w 5240431"/>
              <a:gd name="connsiteY3" fmla="*/ 2670563 h 2676823"/>
              <a:gd name="connsiteX4" fmla="*/ 0 w 5240431"/>
              <a:gd name="connsiteY4" fmla="*/ 2676823 h 2676823"/>
              <a:gd name="connsiteX5" fmla="*/ 2708616 w 5240431"/>
              <a:gd name="connsiteY5" fmla="*/ 1766419 h 2676823"/>
              <a:gd name="connsiteX6" fmla="*/ 2786187 w 5240431"/>
              <a:gd name="connsiteY6" fmla="*/ 1798350 h 2676823"/>
              <a:gd name="connsiteX7" fmla="*/ 2786187 w 5240431"/>
              <a:gd name="connsiteY7" fmla="*/ 1955690 h 2676823"/>
              <a:gd name="connsiteX8" fmla="*/ 2553473 w 5240431"/>
              <a:gd name="connsiteY8" fmla="*/ 2190775 h 2676823"/>
              <a:gd name="connsiteX9" fmla="*/ 2398330 w 5240431"/>
              <a:gd name="connsiteY9" fmla="*/ 2190775 h 2676823"/>
              <a:gd name="connsiteX10" fmla="*/ 2398330 w 5240431"/>
              <a:gd name="connsiteY10" fmla="*/ 2033434 h 2676823"/>
              <a:gd name="connsiteX11" fmla="*/ 2631044 w 5240431"/>
              <a:gd name="connsiteY11" fmla="*/ 1798350 h 2676823"/>
              <a:gd name="connsiteX12" fmla="*/ 2708616 w 5240431"/>
              <a:gd name="connsiteY12" fmla="*/ 1766419 h 2676823"/>
              <a:gd name="connsiteX13" fmla="*/ 2332831 w 5240431"/>
              <a:gd name="connsiteY13" fmla="*/ 1631499 h 2676823"/>
              <a:gd name="connsiteX14" fmla="*/ 2410277 w 5240431"/>
              <a:gd name="connsiteY14" fmla="*/ 1663483 h 2676823"/>
              <a:gd name="connsiteX15" fmla="*/ 2410277 w 5240431"/>
              <a:gd name="connsiteY15" fmla="*/ 1821082 h 2676823"/>
              <a:gd name="connsiteX16" fmla="*/ 2255386 w 5240431"/>
              <a:gd name="connsiteY16" fmla="*/ 1821082 h 2676823"/>
              <a:gd name="connsiteX17" fmla="*/ 2255386 w 5240431"/>
              <a:gd name="connsiteY17" fmla="*/ 1663483 h 2676823"/>
              <a:gd name="connsiteX18" fmla="*/ 2332831 w 5240431"/>
              <a:gd name="connsiteY18" fmla="*/ 1631499 h 2676823"/>
              <a:gd name="connsiteX19" fmla="*/ 2816565 w 5240431"/>
              <a:gd name="connsiteY19" fmla="*/ 1142958 h 2676823"/>
              <a:gd name="connsiteX20" fmla="*/ 2894136 w 5240431"/>
              <a:gd name="connsiteY20" fmla="*/ 1176167 h 2676823"/>
              <a:gd name="connsiteX21" fmla="*/ 2894136 w 5240431"/>
              <a:gd name="connsiteY21" fmla="*/ 1332986 h 2676823"/>
              <a:gd name="connsiteX22" fmla="*/ 2661422 w 5240431"/>
              <a:gd name="connsiteY22" fmla="*/ 1567293 h 2676823"/>
              <a:gd name="connsiteX23" fmla="*/ 2506280 w 5240431"/>
              <a:gd name="connsiteY23" fmla="*/ 1567293 h 2676823"/>
              <a:gd name="connsiteX24" fmla="*/ 2506280 w 5240431"/>
              <a:gd name="connsiteY24" fmla="*/ 1410473 h 2676823"/>
              <a:gd name="connsiteX25" fmla="*/ 2738994 w 5240431"/>
              <a:gd name="connsiteY25" fmla="*/ 1176167 h 2676823"/>
              <a:gd name="connsiteX26" fmla="*/ 2816565 w 5240431"/>
              <a:gd name="connsiteY26" fmla="*/ 1142958 h 2676823"/>
              <a:gd name="connsiteX27" fmla="*/ 1805646 w 5240431"/>
              <a:gd name="connsiteY27" fmla="*/ 1131410 h 2676823"/>
              <a:gd name="connsiteX28" fmla="*/ 1883180 w 5240431"/>
              <a:gd name="connsiteY28" fmla="*/ 1163314 h 2676823"/>
              <a:gd name="connsiteX29" fmla="*/ 1883180 w 5240431"/>
              <a:gd name="connsiteY29" fmla="*/ 1320523 h 2676823"/>
              <a:gd name="connsiteX30" fmla="*/ 1556429 w 5240431"/>
              <a:gd name="connsiteY30" fmla="*/ 1649736 h 2676823"/>
              <a:gd name="connsiteX31" fmla="*/ 1401360 w 5240431"/>
              <a:gd name="connsiteY31" fmla="*/ 1649736 h 2676823"/>
              <a:gd name="connsiteX32" fmla="*/ 1401360 w 5240431"/>
              <a:gd name="connsiteY32" fmla="*/ 1492528 h 2676823"/>
              <a:gd name="connsiteX33" fmla="*/ 1728111 w 5240431"/>
              <a:gd name="connsiteY33" fmla="*/ 1163314 h 2676823"/>
              <a:gd name="connsiteX34" fmla="*/ 1805646 w 5240431"/>
              <a:gd name="connsiteY34" fmla="*/ 1131410 h 2676823"/>
              <a:gd name="connsiteX35" fmla="*/ 4929462 w 5240431"/>
              <a:gd name="connsiteY35" fmla="*/ 0 h 2676823"/>
              <a:gd name="connsiteX36" fmla="*/ 5240431 w 5240431"/>
              <a:gd name="connsiteY36" fmla="*/ 0 h 2676823"/>
              <a:gd name="connsiteX37" fmla="*/ 5233955 w 5240431"/>
              <a:gd name="connsiteY37" fmla="*/ 6527 h 2676823"/>
              <a:gd name="connsiteX38" fmla="*/ 3277649 w 5240431"/>
              <a:gd name="connsiteY38" fmla="*/ 1978392 h 2676823"/>
              <a:gd name="connsiteX39" fmla="*/ 3122493 w 5240431"/>
              <a:gd name="connsiteY39" fmla="*/ 1978392 h 2676823"/>
              <a:gd name="connsiteX40" fmla="*/ 3122493 w 5240431"/>
              <a:gd name="connsiteY40" fmla="*/ 1821340 h 2676823"/>
              <a:gd name="connsiteX41" fmla="*/ 4736054 w 5240431"/>
              <a:gd name="connsiteY41" fmla="*/ 194947 h 2676823"/>
              <a:gd name="connsiteX42" fmla="*/ 4417601 w 5240431"/>
              <a:gd name="connsiteY42" fmla="*/ 0 h 2676823"/>
              <a:gd name="connsiteX43" fmla="*/ 4728653 w 5240431"/>
              <a:gd name="connsiteY43" fmla="*/ 0 h 2676823"/>
              <a:gd name="connsiteX44" fmla="*/ 4590647 w 5240431"/>
              <a:gd name="connsiteY44" fmla="*/ 139018 h 2676823"/>
              <a:gd name="connsiteX45" fmla="*/ 3021802 w 5240431"/>
              <a:gd name="connsiteY45" fmla="*/ 1719371 h 2676823"/>
              <a:gd name="connsiteX46" fmla="*/ 2866647 w 5240431"/>
              <a:gd name="connsiteY46" fmla="*/ 1719371 h 2676823"/>
              <a:gd name="connsiteX47" fmla="*/ 2866647 w 5240431"/>
              <a:gd name="connsiteY47" fmla="*/ 1562331 h 2676823"/>
              <a:gd name="connsiteX48" fmla="*/ 4294221 w 5240431"/>
              <a:gd name="connsiteY48" fmla="*/ 124285 h 2676823"/>
              <a:gd name="connsiteX49" fmla="*/ 3905776 w 5240431"/>
              <a:gd name="connsiteY49" fmla="*/ 0 h 2676823"/>
              <a:gd name="connsiteX50" fmla="*/ 4216768 w 5240431"/>
              <a:gd name="connsiteY50" fmla="*/ 0 h 2676823"/>
              <a:gd name="connsiteX51" fmla="*/ 4129503 w 5240431"/>
              <a:gd name="connsiteY51" fmla="*/ 87963 h 2676823"/>
              <a:gd name="connsiteX52" fmla="*/ 3128169 w 5240431"/>
              <a:gd name="connsiteY52" fmla="*/ 1097321 h 2676823"/>
              <a:gd name="connsiteX53" fmla="*/ 2973009 w 5240431"/>
              <a:gd name="connsiteY53" fmla="*/ 1097321 h 2676823"/>
              <a:gd name="connsiteX54" fmla="*/ 2973009 w 5240431"/>
              <a:gd name="connsiteY54" fmla="*/ 940241 h 2676823"/>
              <a:gd name="connsiteX55" fmla="*/ 3792695 w 5240431"/>
              <a:gd name="connsiteY55" fmla="*/ 113987 h 2676823"/>
              <a:gd name="connsiteX56" fmla="*/ 3393133 w 5240431"/>
              <a:gd name="connsiteY56" fmla="*/ 0 h 2676823"/>
              <a:gd name="connsiteX57" fmla="*/ 3705157 w 5240431"/>
              <a:gd name="connsiteY57" fmla="*/ 0 h 2676823"/>
              <a:gd name="connsiteX58" fmla="*/ 3581665 w 5240431"/>
              <a:gd name="connsiteY58" fmla="*/ 124500 h 2676823"/>
              <a:gd name="connsiteX59" fmla="*/ 1766420 w 5240431"/>
              <a:gd name="connsiteY59" fmla="*/ 1954571 h 2676823"/>
              <a:gd name="connsiteX60" fmla="*/ 1609362 w 5240431"/>
              <a:gd name="connsiteY60" fmla="*/ 1954571 h 2676823"/>
              <a:gd name="connsiteX61" fmla="*/ 1609362 w 5240431"/>
              <a:gd name="connsiteY61" fmla="*/ 1797491 h 2676823"/>
              <a:gd name="connsiteX62" fmla="*/ 3261929 w 5240431"/>
              <a:gd name="connsiteY62" fmla="*/ 132213 h 2676823"/>
              <a:gd name="connsiteX63" fmla="*/ 2883536 w 5240431"/>
              <a:gd name="connsiteY63" fmla="*/ 0 h 2676823"/>
              <a:gd name="connsiteX64" fmla="*/ 3194511 w 5240431"/>
              <a:gd name="connsiteY64" fmla="*/ 0 h 2676823"/>
              <a:gd name="connsiteX65" fmla="*/ 3120040 w 5240431"/>
              <a:gd name="connsiteY65" fmla="*/ 75068 h 2676823"/>
              <a:gd name="connsiteX66" fmla="*/ 2118769 w 5240431"/>
              <a:gd name="connsiteY66" fmla="*/ 1084363 h 2676823"/>
              <a:gd name="connsiteX67" fmla="*/ 1963618 w 5240431"/>
              <a:gd name="connsiteY67" fmla="*/ 1084363 h 2676823"/>
              <a:gd name="connsiteX68" fmla="*/ 1963618 w 5240431"/>
              <a:gd name="connsiteY68" fmla="*/ 927293 h 2676823"/>
              <a:gd name="connsiteX69" fmla="*/ 2782866 w 5240431"/>
              <a:gd name="connsiteY69" fmla="*/ 101477 h 2676823"/>
              <a:gd name="connsiteX70" fmla="*/ 2346696 w 5240431"/>
              <a:gd name="connsiteY70" fmla="*/ 0 h 2676823"/>
              <a:gd name="connsiteX71" fmla="*/ 2657693 w 5240431"/>
              <a:gd name="connsiteY71" fmla="*/ 0 h 2676823"/>
              <a:gd name="connsiteX72" fmla="*/ 2508369 w 5240431"/>
              <a:gd name="connsiteY72" fmla="*/ 150464 h 2676823"/>
              <a:gd name="connsiteX73" fmla="*/ 245532 w 5240431"/>
              <a:gd name="connsiteY73" fmla="*/ 2430577 h 2676823"/>
              <a:gd name="connsiteX74" fmla="*/ 88525 w 5240431"/>
              <a:gd name="connsiteY74" fmla="*/ 2430577 h 2676823"/>
              <a:gd name="connsiteX75" fmla="*/ 88525 w 5240431"/>
              <a:gd name="connsiteY75" fmla="*/ 2275404 h 2676823"/>
              <a:gd name="connsiteX76" fmla="*/ 2188947 w 5240431"/>
              <a:gd name="connsiteY76" fmla="*/ 158953 h 2676823"/>
              <a:gd name="connsiteX77" fmla="*/ 1833946 w 5240431"/>
              <a:gd name="connsiteY77" fmla="*/ 0 h 2676823"/>
              <a:gd name="connsiteX78" fmla="*/ 2146206 w 5240431"/>
              <a:gd name="connsiteY78" fmla="*/ 0 h 2676823"/>
              <a:gd name="connsiteX79" fmla="*/ 2014475 w 5240431"/>
              <a:gd name="connsiteY79" fmla="*/ 132686 h 2676823"/>
              <a:gd name="connsiteX80" fmla="*/ 241178 w 5240431"/>
              <a:gd name="connsiteY80" fmla="*/ 1918833 h 2676823"/>
              <a:gd name="connsiteX81" fmla="*/ 0 w 5240431"/>
              <a:gd name="connsiteY81" fmla="*/ 2161759 h 2676823"/>
              <a:gd name="connsiteX82" fmla="*/ 0 w 5240431"/>
              <a:gd name="connsiteY82" fmla="*/ 1848108 h 2676823"/>
              <a:gd name="connsiteX83" fmla="*/ 93281 w 5240431"/>
              <a:gd name="connsiteY83" fmla="*/ 1754106 h 2676823"/>
              <a:gd name="connsiteX84" fmla="*/ 1748398 w 5240431"/>
              <a:gd name="connsiteY84" fmla="*/ 86208 h 2676823"/>
              <a:gd name="connsiteX85" fmla="*/ 1322919 w 5240431"/>
              <a:gd name="connsiteY85" fmla="*/ 0 h 2676823"/>
              <a:gd name="connsiteX86" fmla="*/ 1635007 w 5240431"/>
              <a:gd name="connsiteY86" fmla="*/ 0 h 2676823"/>
              <a:gd name="connsiteX87" fmla="*/ 1378646 w 5240431"/>
              <a:gd name="connsiteY87" fmla="*/ 258455 h 2676823"/>
              <a:gd name="connsiteX88" fmla="*/ 86769 w 5240431"/>
              <a:gd name="connsiteY88" fmla="*/ 1560887 h 2676823"/>
              <a:gd name="connsiteX89" fmla="*/ 8271 w 5240431"/>
              <a:gd name="connsiteY89" fmla="*/ 1592753 h 2676823"/>
              <a:gd name="connsiteX90" fmla="*/ 0 w 5240431"/>
              <a:gd name="connsiteY90" fmla="*/ 1591165 h 2676823"/>
              <a:gd name="connsiteX91" fmla="*/ 0 w 5240431"/>
              <a:gd name="connsiteY91" fmla="*/ 1333099 h 2676823"/>
              <a:gd name="connsiteX92" fmla="*/ 49270 w 5240431"/>
              <a:gd name="connsiteY92" fmla="*/ 1283450 h 2676823"/>
              <a:gd name="connsiteX93" fmla="*/ 1202183 w 5240431"/>
              <a:gd name="connsiteY93" fmla="*/ 121665 h 2676823"/>
              <a:gd name="connsiteX94" fmla="*/ 809331 w 5240431"/>
              <a:gd name="connsiteY94" fmla="*/ 0 h 2676823"/>
              <a:gd name="connsiteX95" fmla="*/ 1121527 w 5240431"/>
              <a:gd name="connsiteY95" fmla="*/ 0 h 2676823"/>
              <a:gd name="connsiteX96" fmla="*/ 959769 w 5240431"/>
              <a:gd name="connsiteY96" fmla="*/ 162993 h 2676823"/>
              <a:gd name="connsiteX97" fmla="*/ 85483 w 5240431"/>
              <a:gd name="connsiteY97" fmla="*/ 1043952 h 2676823"/>
              <a:gd name="connsiteX98" fmla="*/ 0 w 5240431"/>
              <a:gd name="connsiteY98" fmla="*/ 1130088 h 2676823"/>
              <a:gd name="connsiteX99" fmla="*/ 0 w 5240431"/>
              <a:gd name="connsiteY99" fmla="*/ 815124 h 2676823"/>
              <a:gd name="connsiteX100" fmla="*/ 59173 w 5240431"/>
              <a:gd name="connsiteY100" fmla="*/ 755527 h 2676823"/>
              <a:gd name="connsiteX101" fmla="*/ 693709 w 5240431"/>
              <a:gd name="connsiteY101" fmla="*/ 116450 h 2676823"/>
              <a:gd name="connsiteX102" fmla="*/ 299211 w 5240431"/>
              <a:gd name="connsiteY102" fmla="*/ 0 h 2676823"/>
              <a:gd name="connsiteX103" fmla="*/ 610181 w 5240431"/>
              <a:gd name="connsiteY103" fmla="*/ 0 h 2676823"/>
              <a:gd name="connsiteX104" fmla="*/ 491626 w 5240431"/>
              <a:gd name="connsiteY104" fmla="*/ 119498 h 2676823"/>
              <a:gd name="connsiteX105" fmla="*/ 5647 w 5240431"/>
              <a:gd name="connsiteY105" fmla="*/ 609341 h 2676823"/>
              <a:gd name="connsiteX106" fmla="*/ 0 w 5240431"/>
              <a:gd name="connsiteY106" fmla="*/ 615034 h 2676823"/>
              <a:gd name="connsiteX107" fmla="*/ 0 w 5240431"/>
              <a:gd name="connsiteY107" fmla="*/ 301591 h 2676823"/>
              <a:gd name="connsiteX108" fmla="*/ 84806 w 5240431"/>
              <a:gd name="connsiteY108" fmla="*/ 216111 h 2676823"/>
              <a:gd name="connsiteX109" fmla="*/ 241670 w 5240431"/>
              <a:gd name="connsiteY109" fmla="*/ 57999 h 267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240431" h="2676823">
                <a:moveTo>
                  <a:pt x="0" y="2503135"/>
                </a:moveTo>
                <a:lnTo>
                  <a:pt x="9911" y="2509550"/>
                </a:lnTo>
                <a:cubicBezTo>
                  <a:pt x="52390" y="2553975"/>
                  <a:pt x="52390" y="2624315"/>
                  <a:pt x="9911" y="2666890"/>
                </a:cubicBezTo>
                <a:cubicBezTo>
                  <a:pt x="9911" y="2666890"/>
                  <a:pt x="9911" y="2666890"/>
                  <a:pt x="6246" y="2670563"/>
                </a:cubicBezTo>
                <a:lnTo>
                  <a:pt x="0" y="2676823"/>
                </a:lnTo>
                <a:close/>
                <a:moveTo>
                  <a:pt x="2708616" y="1766419"/>
                </a:moveTo>
                <a:cubicBezTo>
                  <a:pt x="2736782" y="1766419"/>
                  <a:pt x="2764947" y="1777062"/>
                  <a:pt x="2786187" y="1798350"/>
                </a:cubicBezTo>
                <a:cubicBezTo>
                  <a:pt x="2830514" y="1842775"/>
                  <a:pt x="2830514" y="1913115"/>
                  <a:pt x="2786187" y="1955690"/>
                </a:cubicBezTo>
                <a:cubicBezTo>
                  <a:pt x="2786187" y="1955690"/>
                  <a:pt x="2786187" y="1955690"/>
                  <a:pt x="2553473" y="2190775"/>
                </a:cubicBezTo>
                <a:cubicBezTo>
                  <a:pt x="2510993" y="2235200"/>
                  <a:pt x="2440810" y="2235200"/>
                  <a:pt x="2398330" y="2190775"/>
                </a:cubicBezTo>
                <a:cubicBezTo>
                  <a:pt x="2355850" y="2148200"/>
                  <a:pt x="2355850" y="2077860"/>
                  <a:pt x="2398330" y="2033434"/>
                </a:cubicBezTo>
                <a:cubicBezTo>
                  <a:pt x="2398330" y="2033434"/>
                  <a:pt x="2398330" y="2033434"/>
                  <a:pt x="2631044" y="1798350"/>
                </a:cubicBezTo>
                <a:cubicBezTo>
                  <a:pt x="2652285" y="1777062"/>
                  <a:pt x="2680450" y="1766419"/>
                  <a:pt x="2708616" y="1766419"/>
                </a:cubicBezTo>
                <a:close/>
                <a:moveTo>
                  <a:pt x="2332831" y="1631499"/>
                </a:moveTo>
                <a:cubicBezTo>
                  <a:pt x="2360952" y="1631499"/>
                  <a:pt x="2389072" y="1642160"/>
                  <a:pt x="2410277" y="1663483"/>
                </a:cubicBezTo>
                <a:cubicBezTo>
                  <a:pt x="2452688" y="1707981"/>
                  <a:pt x="2452688" y="1778437"/>
                  <a:pt x="2410277" y="1821082"/>
                </a:cubicBezTo>
                <a:cubicBezTo>
                  <a:pt x="2367866" y="1863726"/>
                  <a:pt x="2297797" y="1863726"/>
                  <a:pt x="2255386" y="1821082"/>
                </a:cubicBezTo>
                <a:cubicBezTo>
                  <a:pt x="2212975" y="1778437"/>
                  <a:pt x="2212975" y="1707981"/>
                  <a:pt x="2255386" y="1663483"/>
                </a:cubicBezTo>
                <a:cubicBezTo>
                  <a:pt x="2276591" y="1642160"/>
                  <a:pt x="2304711" y="1631499"/>
                  <a:pt x="2332831" y="1631499"/>
                </a:cubicBezTo>
                <a:close/>
                <a:moveTo>
                  <a:pt x="2816565" y="1142958"/>
                </a:moveTo>
                <a:cubicBezTo>
                  <a:pt x="2844731" y="1142958"/>
                  <a:pt x="2872897" y="1154027"/>
                  <a:pt x="2894136" y="1176167"/>
                </a:cubicBezTo>
                <a:cubicBezTo>
                  <a:pt x="2938463" y="1218600"/>
                  <a:pt x="2938463" y="1288708"/>
                  <a:pt x="2894136" y="1332986"/>
                </a:cubicBezTo>
                <a:cubicBezTo>
                  <a:pt x="2894136" y="1332986"/>
                  <a:pt x="2894136" y="1332986"/>
                  <a:pt x="2661422" y="1567293"/>
                </a:cubicBezTo>
                <a:cubicBezTo>
                  <a:pt x="2618943" y="1609726"/>
                  <a:pt x="2548759" y="1609726"/>
                  <a:pt x="2506280" y="1567293"/>
                </a:cubicBezTo>
                <a:cubicBezTo>
                  <a:pt x="2463800" y="1523014"/>
                  <a:pt x="2463800" y="1452907"/>
                  <a:pt x="2506280" y="1410473"/>
                </a:cubicBezTo>
                <a:cubicBezTo>
                  <a:pt x="2506280" y="1410473"/>
                  <a:pt x="2506280" y="1410473"/>
                  <a:pt x="2738994" y="1176167"/>
                </a:cubicBezTo>
                <a:cubicBezTo>
                  <a:pt x="2760234" y="1154027"/>
                  <a:pt x="2788400" y="1142958"/>
                  <a:pt x="2816565" y="1142958"/>
                </a:cubicBezTo>
                <a:close/>
                <a:moveTo>
                  <a:pt x="1805646" y="1131410"/>
                </a:moveTo>
                <a:cubicBezTo>
                  <a:pt x="1833798" y="1131410"/>
                  <a:pt x="1861950" y="1142045"/>
                  <a:pt x="1883180" y="1163314"/>
                </a:cubicBezTo>
                <a:cubicBezTo>
                  <a:pt x="1925639" y="1207702"/>
                  <a:pt x="1925639" y="1277984"/>
                  <a:pt x="1883180" y="1320523"/>
                </a:cubicBezTo>
                <a:cubicBezTo>
                  <a:pt x="1883180" y="1320523"/>
                  <a:pt x="1883180" y="1320523"/>
                  <a:pt x="1556429" y="1649736"/>
                </a:cubicBezTo>
                <a:cubicBezTo>
                  <a:pt x="1513969" y="1692275"/>
                  <a:pt x="1443819" y="1692275"/>
                  <a:pt x="1401360" y="1649736"/>
                </a:cubicBezTo>
                <a:cubicBezTo>
                  <a:pt x="1358901" y="1607198"/>
                  <a:pt x="1358901" y="1536916"/>
                  <a:pt x="1401360" y="1492528"/>
                </a:cubicBezTo>
                <a:cubicBezTo>
                  <a:pt x="1401360" y="1492528"/>
                  <a:pt x="1401360" y="1492528"/>
                  <a:pt x="1728111" y="1163314"/>
                </a:cubicBezTo>
                <a:cubicBezTo>
                  <a:pt x="1749341" y="1142045"/>
                  <a:pt x="1777493" y="1131410"/>
                  <a:pt x="1805646" y="1131410"/>
                </a:cubicBezTo>
                <a:close/>
                <a:moveTo>
                  <a:pt x="4929462" y="0"/>
                </a:moveTo>
                <a:lnTo>
                  <a:pt x="5240431" y="0"/>
                </a:lnTo>
                <a:lnTo>
                  <a:pt x="5233955" y="6527"/>
                </a:lnTo>
                <a:cubicBezTo>
                  <a:pt x="4758097" y="486170"/>
                  <a:pt x="4123619" y="1125694"/>
                  <a:pt x="3277649" y="1978392"/>
                </a:cubicBezTo>
                <a:cubicBezTo>
                  <a:pt x="3235166" y="2020888"/>
                  <a:pt x="3164976" y="2020888"/>
                  <a:pt x="3122493" y="1978392"/>
                </a:cubicBezTo>
                <a:cubicBezTo>
                  <a:pt x="3078163" y="1934048"/>
                  <a:pt x="3078163" y="1863836"/>
                  <a:pt x="3122493" y="1821340"/>
                </a:cubicBezTo>
                <a:cubicBezTo>
                  <a:pt x="3122493" y="1821340"/>
                  <a:pt x="3122493" y="1821340"/>
                  <a:pt x="4736054" y="194947"/>
                </a:cubicBezTo>
                <a:close/>
                <a:moveTo>
                  <a:pt x="4417601" y="0"/>
                </a:moveTo>
                <a:lnTo>
                  <a:pt x="4728653" y="0"/>
                </a:lnTo>
                <a:lnTo>
                  <a:pt x="4590647" y="139018"/>
                </a:lnTo>
                <a:cubicBezTo>
                  <a:pt x="4171793" y="560945"/>
                  <a:pt x="3656280" y="1080239"/>
                  <a:pt x="3021802" y="1719371"/>
                </a:cubicBezTo>
                <a:cubicBezTo>
                  <a:pt x="2979319" y="1763712"/>
                  <a:pt x="2909130" y="1763712"/>
                  <a:pt x="2866647" y="1719371"/>
                </a:cubicBezTo>
                <a:cubicBezTo>
                  <a:pt x="2824164" y="1676878"/>
                  <a:pt x="2824164" y="1606672"/>
                  <a:pt x="2866647" y="1562331"/>
                </a:cubicBezTo>
                <a:cubicBezTo>
                  <a:pt x="2866647" y="1562331"/>
                  <a:pt x="2866647" y="1562331"/>
                  <a:pt x="4294221" y="124285"/>
                </a:cubicBezTo>
                <a:close/>
                <a:moveTo>
                  <a:pt x="3905776" y="0"/>
                </a:moveTo>
                <a:lnTo>
                  <a:pt x="4216768" y="0"/>
                </a:lnTo>
                <a:lnTo>
                  <a:pt x="4129503" y="87963"/>
                </a:lnTo>
                <a:cubicBezTo>
                  <a:pt x="3827992" y="391891"/>
                  <a:pt x="3495289" y="727259"/>
                  <a:pt x="3128169" y="1097321"/>
                </a:cubicBezTo>
                <a:cubicBezTo>
                  <a:pt x="3085685" y="1139825"/>
                  <a:pt x="3015494" y="1139825"/>
                  <a:pt x="2973009" y="1097321"/>
                </a:cubicBezTo>
                <a:cubicBezTo>
                  <a:pt x="2930525" y="1052969"/>
                  <a:pt x="2930525" y="982745"/>
                  <a:pt x="2973009" y="940241"/>
                </a:cubicBezTo>
                <a:cubicBezTo>
                  <a:pt x="2973009" y="940241"/>
                  <a:pt x="2973009" y="940241"/>
                  <a:pt x="3792695" y="113987"/>
                </a:cubicBezTo>
                <a:close/>
                <a:moveTo>
                  <a:pt x="3393133" y="0"/>
                </a:moveTo>
                <a:lnTo>
                  <a:pt x="3705157" y="0"/>
                </a:lnTo>
                <a:lnTo>
                  <a:pt x="3581665" y="124500"/>
                </a:lnTo>
                <a:cubicBezTo>
                  <a:pt x="3097026" y="613097"/>
                  <a:pt x="2500548" y="1214448"/>
                  <a:pt x="1766420" y="1954571"/>
                </a:cubicBezTo>
                <a:cubicBezTo>
                  <a:pt x="1722074" y="1997075"/>
                  <a:pt x="1653708" y="1997075"/>
                  <a:pt x="1609362" y="1954571"/>
                </a:cubicBezTo>
                <a:cubicBezTo>
                  <a:pt x="1566864" y="1910219"/>
                  <a:pt x="1566864" y="1839995"/>
                  <a:pt x="1609362" y="1797491"/>
                </a:cubicBezTo>
                <a:cubicBezTo>
                  <a:pt x="1609362" y="1797491"/>
                  <a:pt x="1609362" y="1797491"/>
                  <a:pt x="3261929" y="132213"/>
                </a:cubicBezTo>
                <a:close/>
                <a:moveTo>
                  <a:pt x="2883536" y="0"/>
                </a:moveTo>
                <a:lnTo>
                  <a:pt x="3194511" y="0"/>
                </a:lnTo>
                <a:lnTo>
                  <a:pt x="3120040" y="75068"/>
                </a:lnTo>
                <a:cubicBezTo>
                  <a:pt x="2818548" y="378977"/>
                  <a:pt x="2485866" y="714324"/>
                  <a:pt x="2118769" y="1084363"/>
                </a:cubicBezTo>
                <a:cubicBezTo>
                  <a:pt x="2076287" y="1128712"/>
                  <a:pt x="2006099" y="1128712"/>
                  <a:pt x="1963618" y="1084363"/>
                </a:cubicBezTo>
                <a:cubicBezTo>
                  <a:pt x="1919289" y="1041862"/>
                  <a:pt x="1919289" y="971642"/>
                  <a:pt x="1963618" y="927293"/>
                </a:cubicBezTo>
                <a:cubicBezTo>
                  <a:pt x="1963618" y="927293"/>
                  <a:pt x="1963618" y="927293"/>
                  <a:pt x="2782866" y="101477"/>
                </a:cubicBezTo>
                <a:close/>
                <a:moveTo>
                  <a:pt x="2346696" y="0"/>
                </a:moveTo>
                <a:lnTo>
                  <a:pt x="2657693" y="0"/>
                </a:lnTo>
                <a:lnTo>
                  <a:pt x="2508369" y="150464"/>
                </a:lnTo>
                <a:cubicBezTo>
                  <a:pt x="1957950" y="705086"/>
                  <a:pt x="1224056" y="1444582"/>
                  <a:pt x="245532" y="2430577"/>
                </a:cubicBezTo>
                <a:cubicBezTo>
                  <a:pt x="201200" y="2474912"/>
                  <a:pt x="132856" y="2474912"/>
                  <a:pt x="88525" y="2430577"/>
                </a:cubicBezTo>
                <a:cubicBezTo>
                  <a:pt x="46040" y="2388089"/>
                  <a:pt x="46040" y="2317892"/>
                  <a:pt x="88525" y="2275404"/>
                </a:cubicBezTo>
                <a:cubicBezTo>
                  <a:pt x="88525" y="2275404"/>
                  <a:pt x="88525" y="2275404"/>
                  <a:pt x="2188947" y="158953"/>
                </a:cubicBezTo>
                <a:close/>
                <a:moveTo>
                  <a:pt x="1833946" y="0"/>
                </a:moveTo>
                <a:lnTo>
                  <a:pt x="2146206" y="0"/>
                </a:lnTo>
                <a:lnTo>
                  <a:pt x="2014475" y="132686"/>
                </a:lnTo>
                <a:cubicBezTo>
                  <a:pt x="1571778" y="578591"/>
                  <a:pt x="994348" y="1160205"/>
                  <a:pt x="241178" y="1918833"/>
                </a:cubicBezTo>
                <a:lnTo>
                  <a:pt x="0" y="2161759"/>
                </a:lnTo>
                <a:lnTo>
                  <a:pt x="0" y="1848108"/>
                </a:lnTo>
                <a:lnTo>
                  <a:pt x="93281" y="1754106"/>
                </a:lnTo>
                <a:cubicBezTo>
                  <a:pt x="441727" y="1402970"/>
                  <a:pt x="964395" y="876265"/>
                  <a:pt x="1748398" y="86208"/>
                </a:cubicBezTo>
                <a:close/>
                <a:moveTo>
                  <a:pt x="1322919" y="0"/>
                </a:moveTo>
                <a:lnTo>
                  <a:pt x="1635007" y="0"/>
                </a:lnTo>
                <a:lnTo>
                  <a:pt x="1378646" y="258455"/>
                </a:lnTo>
                <a:cubicBezTo>
                  <a:pt x="1004078" y="636083"/>
                  <a:pt x="576001" y="1067658"/>
                  <a:pt x="86769" y="1560887"/>
                </a:cubicBezTo>
                <a:cubicBezTo>
                  <a:pt x="64605" y="1582131"/>
                  <a:pt x="36438" y="1592753"/>
                  <a:pt x="8271" y="1592753"/>
                </a:cubicBezTo>
                <a:lnTo>
                  <a:pt x="0" y="1591165"/>
                </a:lnTo>
                <a:lnTo>
                  <a:pt x="0" y="1333099"/>
                </a:lnTo>
                <a:lnTo>
                  <a:pt x="49270" y="1283450"/>
                </a:lnTo>
                <a:cubicBezTo>
                  <a:pt x="192667" y="1138949"/>
                  <a:pt x="508141" y="821048"/>
                  <a:pt x="1202183" y="121665"/>
                </a:cubicBezTo>
                <a:close/>
                <a:moveTo>
                  <a:pt x="809331" y="0"/>
                </a:moveTo>
                <a:lnTo>
                  <a:pt x="1121527" y="0"/>
                </a:lnTo>
                <a:lnTo>
                  <a:pt x="959769" y="162993"/>
                </a:lnTo>
                <a:cubicBezTo>
                  <a:pt x="698451" y="426306"/>
                  <a:pt x="408098" y="718875"/>
                  <a:pt x="85483" y="1043952"/>
                </a:cubicBezTo>
                <a:lnTo>
                  <a:pt x="0" y="1130088"/>
                </a:lnTo>
                <a:lnTo>
                  <a:pt x="0" y="815124"/>
                </a:lnTo>
                <a:lnTo>
                  <a:pt x="59173" y="755527"/>
                </a:lnTo>
                <a:cubicBezTo>
                  <a:pt x="231794" y="581671"/>
                  <a:pt x="440756" y="371214"/>
                  <a:pt x="693709" y="116450"/>
                </a:cubicBezTo>
                <a:close/>
                <a:moveTo>
                  <a:pt x="299211" y="0"/>
                </a:moveTo>
                <a:lnTo>
                  <a:pt x="610181" y="0"/>
                </a:lnTo>
                <a:lnTo>
                  <a:pt x="491626" y="119498"/>
                </a:lnTo>
                <a:cubicBezTo>
                  <a:pt x="341061" y="271260"/>
                  <a:pt x="179344" y="434263"/>
                  <a:pt x="5647" y="609341"/>
                </a:cubicBezTo>
                <a:lnTo>
                  <a:pt x="0" y="615034"/>
                </a:lnTo>
                <a:lnTo>
                  <a:pt x="0" y="301591"/>
                </a:lnTo>
                <a:lnTo>
                  <a:pt x="84806" y="216111"/>
                </a:lnTo>
                <a:cubicBezTo>
                  <a:pt x="134788" y="165732"/>
                  <a:pt x="187041" y="113063"/>
                  <a:pt x="241670" y="57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2" name="任意多边形 201"/>
          <p:cNvSpPr/>
          <p:nvPr userDrawn="1"/>
        </p:nvSpPr>
        <p:spPr>
          <a:xfrm>
            <a:off x="5471389" y="2665828"/>
            <a:ext cx="6720611" cy="4192173"/>
          </a:xfrm>
          <a:custGeom>
            <a:avLst/>
            <a:gdLst>
              <a:gd name="connsiteX0" fmla="*/ 4098974 w 6720611"/>
              <a:gd name="connsiteY0" fmla="*/ 3717504 h 4192173"/>
              <a:gd name="connsiteX1" fmla="*/ 4177731 w 6720611"/>
              <a:gd name="connsiteY1" fmla="*/ 3750823 h 4192173"/>
              <a:gd name="connsiteX2" fmla="*/ 4177731 w 6720611"/>
              <a:gd name="connsiteY2" fmla="*/ 3908163 h 4192173"/>
              <a:gd name="connsiteX3" fmla="*/ 3942386 w 6720611"/>
              <a:gd name="connsiteY3" fmla="*/ 4143248 h 4192173"/>
              <a:gd name="connsiteX4" fmla="*/ 3786725 w 6720611"/>
              <a:gd name="connsiteY4" fmla="*/ 4143248 h 4192173"/>
              <a:gd name="connsiteX5" fmla="*/ 3786725 w 6720611"/>
              <a:gd name="connsiteY5" fmla="*/ 3985908 h 4192173"/>
              <a:gd name="connsiteX6" fmla="*/ 4020217 w 6720611"/>
              <a:gd name="connsiteY6" fmla="*/ 3750823 h 4192173"/>
              <a:gd name="connsiteX7" fmla="*/ 4098974 w 6720611"/>
              <a:gd name="connsiteY7" fmla="*/ 3717504 h 4192173"/>
              <a:gd name="connsiteX8" fmla="*/ 3087535 w 6720611"/>
              <a:gd name="connsiteY8" fmla="*/ 3705915 h 4192173"/>
              <a:gd name="connsiteX9" fmla="*/ 3165070 w 6720611"/>
              <a:gd name="connsiteY9" fmla="*/ 3737805 h 4192173"/>
              <a:gd name="connsiteX10" fmla="*/ 3165070 w 6720611"/>
              <a:gd name="connsiteY10" fmla="*/ 3894942 h 4192173"/>
              <a:gd name="connsiteX11" fmla="*/ 2895835 w 6720611"/>
              <a:gd name="connsiteY11" fmla="*/ 4166082 h 4192173"/>
              <a:gd name="connsiteX12" fmla="*/ 2869927 w 6720611"/>
              <a:gd name="connsiteY12" fmla="*/ 4192173 h 4192173"/>
              <a:gd name="connsiteX13" fmla="*/ 2662279 w 6720611"/>
              <a:gd name="connsiteY13" fmla="*/ 4192173 h 4192173"/>
              <a:gd name="connsiteX14" fmla="*/ 2659367 w 6720611"/>
              <a:gd name="connsiteY14" fmla="*/ 4187754 h 4192173"/>
              <a:gd name="connsiteX15" fmla="*/ 2683250 w 6720611"/>
              <a:gd name="connsiteY15" fmla="*/ 4066868 h 4192173"/>
              <a:gd name="connsiteX16" fmla="*/ 3010001 w 6720611"/>
              <a:gd name="connsiteY16" fmla="*/ 3737805 h 4192173"/>
              <a:gd name="connsiteX17" fmla="*/ 3087535 w 6720611"/>
              <a:gd name="connsiteY17" fmla="*/ 3705915 h 4192173"/>
              <a:gd name="connsiteX18" fmla="*/ 2660175 w 6720611"/>
              <a:gd name="connsiteY18" fmla="*/ 3103119 h 4192173"/>
              <a:gd name="connsiteX19" fmla="*/ 2737750 w 6720611"/>
              <a:gd name="connsiteY19" fmla="*/ 3136368 h 4192173"/>
              <a:gd name="connsiteX20" fmla="*/ 2737750 w 6720611"/>
              <a:gd name="connsiteY20" fmla="*/ 3291531 h 4192173"/>
              <a:gd name="connsiteX21" fmla="*/ 1918503 w 6720611"/>
              <a:gd name="connsiteY21" fmla="*/ 4117421 h 4192173"/>
              <a:gd name="connsiteX22" fmla="*/ 1844352 w 6720611"/>
              <a:gd name="connsiteY22" fmla="*/ 4192173 h 4192173"/>
              <a:gd name="connsiteX23" fmla="*/ 1534302 w 6720611"/>
              <a:gd name="connsiteY23" fmla="*/ 4192173 h 4192173"/>
              <a:gd name="connsiteX24" fmla="*/ 1581330 w 6720611"/>
              <a:gd name="connsiteY24" fmla="*/ 4144809 h 4192173"/>
              <a:gd name="connsiteX25" fmla="*/ 2582600 w 6720611"/>
              <a:gd name="connsiteY25" fmla="*/ 3136368 h 4192173"/>
              <a:gd name="connsiteX26" fmla="*/ 2660175 w 6720611"/>
              <a:gd name="connsiteY26" fmla="*/ 3103119 h 4192173"/>
              <a:gd name="connsiteX27" fmla="*/ 3352576 w 6720611"/>
              <a:gd name="connsiteY27" fmla="*/ 2921682 h 4192173"/>
              <a:gd name="connsiteX28" fmla="*/ 3430157 w 6720611"/>
              <a:gd name="connsiteY28" fmla="*/ 2953548 h 4192173"/>
              <a:gd name="connsiteX29" fmla="*/ 3430157 w 6720611"/>
              <a:gd name="connsiteY29" fmla="*/ 3110568 h 4192173"/>
              <a:gd name="connsiteX30" fmla="*/ 2474116 w 6720611"/>
              <a:gd name="connsiteY30" fmla="*/ 4073905 h 4192173"/>
              <a:gd name="connsiteX31" fmla="*/ 2356744 w 6720611"/>
              <a:gd name="connsiteY31" fmla="*/ 4192173 h 4192173"/>
              <a:gd name="connsiteX32" fmla="*/ 2045752 w 6720611"/>
              <a:gd name="connsiteY32" fmla="*/ 4192173 h 4192173"/>
              <a:gd name="connsiteX33" fmla="*/ 2273663 w 6720611"/>
              <a:gd name="connsiteY33" fmla="*/ 3962523 h 4192173"/>
              <a:gd name="connsiteX34" fmla="*/ 3274996 w 6720611"/>
              <a:gd name="connsiteY34" fmla="*/ 2953548 h 4192173"/>
              <a:gd name="connsiteX35" fmla="*/ 3352576 w 6720611"/>
              <a:gd name="connsiteY35" fmla="*/ 2921682 h 4192173"/>
              <a:gd name="connsiteX36" fmla="*/ 3128493 w 6720611"/>
              <a:gd name="connsiteY36" fmla="*/ 2631654 h 4192173"/>
              <a:gd name="connsiteX37" fmla="*/ 3206064 w 6720611"/>
              <a:gd name="connsiteY37" fmla="*/ 2664973 h 4192173"/>
              <a:gd name="connsiteX38" fmla="*/ 3206064 w 6720611"/>
              <a:gd name="connsiteY38" fmla="*/ 2820462 h 4192173"/>
              <a:gd name="connsiteX39" fmla="*/ 2973350 w 6720611"/>
              <a:gd name="connsiteY39" fmla="*/ 3057398 h 4192173"/>
              <a:gd name="connsiteX40" fmla="*/ 2818207 w 6720611"/>
              <a:gd name="connsiteY40" fmla="*/ 3057398 h 4192173"/>
              <a:gd name="connsiteX41" fmla="*/ 2818207 w 6720611"/>
              <a:gd name="connsiteY41" fmla="*/ 2900058 h 4192173"/>
              <a:gd name="connsiteX42" fmla="*/ 3050921 w 6720611"/>
              <a:gd name="connsiteY42" fmla="*/ 2664973 h 4192173"/>
              <a:gd name="connsiteX43" fmla="*/ 3128493 w 6720611"/>
              <a:gd name="connsiteY43" fmla="*/ 2631654 h 4192173"/>
              <a:gd name="connsiteX44" fmla="*/ 1718990 w 6720611"/>
              <a:gd name="connsiteY44" fmla="*/ 2506221 h 4192173"/>
              <a:gd name="connsiteX45" fmla="*/ 1796602 w 6720611"/>
              <a:gd name="connsiteY45" fmla="*/ 2539476 h 4192173"/>
              <a:gd name="connsiteX46" fmla="*/ 1796602 w 6720611"/>
              <a:gd name="connsiteY46" fmla="*/ 2694669 h 4192173"/>
              <a:gd name="connsiteX47" fmla="*/ 368404 w 6720611"/>
              <a:gd name="connsiteY47" fmla="*/ 4133495 h 4192173"/>
              <a:gd name="connsiteX48" fmla="*/ 310159 w 6720611"/>
              <a:gd name="connsiteY48" fmla="*/ 4192173 h 4192173"/>
              <a:gd name="connsiteX49" fmla="*/ 0 w 6720611"/>
              <a:gd name="connsiteY49" fmla="*/ 4192173 h 4192173"/>
              <a:gd name="connsiteX50" fmla="*/ 71848 w 6720611"/>
              <a:gd name="connsiteY50" fmla="*/ 4119830 h 4192173"/>
              <a:gd name="connsiteX51" fmla="*/ 1641378 w 6720611"/>
              <a:gd name="connsiteY51" fmla="*/ 2539476 h 4192173"/>
              <a:gd name="connsiteX52" fmla="*/ 1718990 w 6720611"/>
              <a:gd name="connsiteY52" fmla="*/ 2506221 h 4192173"/>
              <a:gd name="connsiteX53" fmla="*/ 3781177 w 6720611"/>
              <a:gd name="connsiteY53" fmla="*/ 2490332 h 4192173"/>
              <a:gd name="connsiteX54" fmla="*/ 3858773 w 6720611"/>
              <a:gd name="connsiteY54" fmla="*/ 2523547 h 4192173"/>
              <a:gd name="connsiteX55" fmla="*/ 3858773 w 6720611"/>
              <a:gd name="connsiteY55" fmla="*/ 2680398 h 4192173"/>
              <a:gd name="connsiteX56" fmla="*/ 3672173 w 6720611"/>
              <a:gd name="connsiteY56" fmla="*/ 2866773 h 4192173"/>
              <a:gd name="connsiteX57" fmla="*/ 3516982 w 6720611"/>
              <a:gd name="connsiteY57" fmla="*/ 2866773 h 4192173"/>
              <a:gd name="connsiteX58" fmla="*/ 3516982 w 6720611"/>
              <a:gd name="connsiteY58" fmla="*/ 2709923 h 4192173"/>
              <a:gd name="connsiteX59" fmla="*/ 3703581 w 6720611"/>
              <a:gd name="connsiteY59" fmla="*/ 2523547 h 4192173"/>
              <a:gd name="connsiteX60" fmla="*/ 3781177 w 6720611"/>
              <a:gd name="connsiteY60" fmla="*/ 2490332 h 4192173"/>
              <a:gd name="connsiteX61" fmla="*/ 3379772 w 6720611"/>
              <a:gd name="connsiteY61" fmla="*/ 2378716 h 4192173"/>
              <a:gd name="connsiteX62" fmla="*/ 3458572 w 6720611"/>
              <a:gd name="connsiteY62" fmla="*/ 2410457 h 4192173"/>
              <a:gd name="connsiteX63" fmla="*/ 3458572 w 6720611"/>
              <a:gd name="connsiteY63" fmla="*/ 2566862 h 4192173"/>
              <a:gd name="connsiteX64" fmla="*/ 3300972 w 6720611"/>
              <a:gd name="connsiteY64" fmla="*/ 2566862 h 4192173"/>
              <a:gd name="connsiteX65" fmla="*/ 3300972 w 6720611"/>
              <a:gd name="connsiteY65" fmla="*/ 2410457 h 4192173"/>
              <a:gd name="connsiteX66" fmla="*/ 3379772 w 6720611"/>
              <a:gd name="connsiteY66" fmla="*/ 2378716 h 4192173"/>
              <a:gd name="connsiteX67" fmla="*/ 2504851 w 6720611"/>
              <a:gd name="connsiteY67" fmla="*/ 2227948 h 4192173"/>
              <a:gd name="connsiteX68" fmla="*/ 2582432 w 6720611"/>
              <a:gd name="connsiteY68" fmla="*/ 2259826 h 4192173"/>
              <a:gd name="connsiteX69" fmla="*/ 2582432 w 6720611"/>
              <a:gd name="connsiteY69" fmla="*/ 2416906 h 4192173"/>
              <a:gd name="connsiteX70" fmla="*/ 930395 w 6720611"/>
              <a:gd name="connsiteY70" fmla="*/ 4082184 h 4192173"/>
              <a:gd name="connsiteX71" fmla="*/ 821280 w 6720611"/>
              <a:gd name="connsiteY71" fmla="*/ 4192173 h 4192173"/>
              <a:gd name="connsiteX72" fmla="*/ 510288 w 6720611"/>
              <a:gd name="connsiteY72" fmla="*/ 4192173 h 4192173"/>
              <a:gd name="connsiteX73" fmla="*/ 611751 w 6720611"/>
              <a:gd name="connsiteY73" fmla="*/ 4089897 h 4192173"/>
              <a:gd name="connsiteX74" fmla="*/ 2427271 w 6720611"/>
              <a:gd name="connsiteY74" fmla="*/ 2259826 h 4192173"/>
              <a:gd name="connsiteX75" fmla="*/ 2504851 w 6720611"/>
              <a:gd name="connsiteY75" fmla="*/ 2227948 h 4192173"/>
              <a:gd name="connsiteX76" fmla="*/ 6720611 w 6720611"/>
              <a:gd name="connsiteY76" fmla="*/ 2062302 h 4192173"/>
              <a:gd name="connsiteX77" fmla="*/ 6720611 w 6720611"/>
              <a:gd name="connsiteY77" fmla="*/ 2375607 h 4192173"/>
              <a:gd name="connsiteX78" fmla="*/ 6686960 w 6720611"/>
              <a:gd name="connsiteY78" fmla="*/ 2409511 h 4192173"/>
              <a:gd name="connsiteX79" fmla="*/ 5155188 w 6720611"/>
              <a:gd name="connsiteY79" fmla="*/ 3952794 h 4192173"/>
              <a:gd name="connsiteX80" fmla="*/ 4917594 w 6720611"/>
              <a:gd name="connsiteY80" fmla="*/ 4192173 h 4192173"/>
              <a:gd name="connsiteX81" fmla="*/ 4606626 w 6720611"/>
              <a:gd name="connsiteY81" fmla="*/ 4192173 h 4192173"/>
              <a:gd name="connsiteX82" fmla="*/ 4631263 w 6720611"/>
              <a:gd name="connsiteY82" fmla="*/ 4167352 h 4192173"/>
              <a:gd name="connsiteX83" fmla="*/ 6671319 w 6720611"/>
              <a:gd name="connsiteY83" fmla="*/ 2111964 h 4192173"/>
              <a:gd name="connsiteX84" fmla="*/ 3193826 w 6720611"/>
              <a:gd name="connsiteY84" fmla="*/ 2050605 h 4192173"/>
              <a:gd name="connsiteX85" fmla="*/ 3271407 w 6720611"/>
              <a:gd name="connsiteY85" fmla="*/ 2083855 h 4192173"/>
              <a:gd name="connsiteX86" fmla="*/ 3271407 w 6720611"/>
              <a:gd name="connsiteY86" fmla="*/ 2240865 h 4192173"/>
              <a:gd name="connsiteX87" fmla="*/ 1404139 w 6720611"/>
              <a:gd name="connsiteY87" fmla="*/ 4121386 h 4192173"/>
              <a:gd name="connsiteX88" fmla="*/ 1333850 w 6720611"/>
              <a:gd name="connsiteY88" fmla="*/ 4192173 h 4192173"/>
              <a:gd name="connsiteX89" fmla="*/ 1022788 w 6720611"/>
              <a:gd name="connsiteY89" fmla="*/ 4192173 h 4192173"/>
              <a:gd name="connsiteX90" fmla="*/ 1067571 w 6720611"/>
              <a:gd name="connsiteY90" fmla="*/ 4147072 h 4192173"/>
              <a:gd name="connsiteX91" fmla="*/ 3116246 w 6720611"/>
              <a:gd name="connsiteY91" fmla="*/ 2083855 h 4192173"/>
              <a:gd name="connsiteX92" fmla="*/ 3193826 w 6720611"/>
              <a:gd name="connsiteY92" fmla="*/ 2050605 h 4192173"/>
              <a:gd name="connsiteX93" fmla="*/ 2729024 w 6720611"/>
              <a:gd name="connsiteY93" fmla="*/ 2004526 h 4192173"/>
              <a:gd name="connsiteX94" fmla="*/ 2806387 w 6720611"/>
              <a:gd name="connsiteY94" fmla="*/ 2037647 h 4192173"/>
              <a:gd name="connsiteX95" fmla="*/ 2806387 w 6720611"/>
              <a:gd name="connsiteY95" fmla="*/ 2194052 h 4192173"/>
              <a:gd name="connsiteX96" fmla="*/ 2651660 w 6720611"/>
              <a:gd name="connsiteY96" fmla="*/ 2194052 h 4192173"/>
              <a:gd name="connsiteX97" fmla="*/ 2651660 w 6720611"/>
              <a:gd name="connsiteY97" fmla="*/ 2037647 h 4192173"/>
              <a:gd name="connsiteX98" fmla="*/ 2729024 w 6720611"/>
              <a:gd name="connsiteY98" fmla="*/ 2004526 h 4192173"/>
              <a:gd name="connsiteX99" fmla="*/ 6720611 w 6720611"/>
              <a:gd name="connsiteY99" fmla="*/ 1547111 h 4192173"/>
              <a:gd name="connsiteX100" fmla="*/ 6720611 w 6720611"/>
              <a:gd name="connsiteY100" fmla="*/ 1859867 h 4192173"/>
              <a:gd name="connsiteX101" fmla="*/ 6587477 w 6720611"/>
              <a:gd name="connsiteY101" fmla="*/ 1993861 h 4192173"/>
              <a:gd name="connsiteX102" fmla="*/ 4609755 w 6720611"/>
              <a:gd name="connsiteY102" fmla="*/ 3984353 h 4192173"/>
              <a:gd name="connsiteX103" fmla="*/ 4403268 w 6720611"/>
              <a:gd name="connsiteY103" fmla="*/ 4192173 h 4192173"/>
              <a:gd name="connsiteX104" fmla="*/ 4119746 w 6720611"/>
              <a:gd name="connsiteY104" fmla="*/ 4192173 h 4192173"/>
              <a:gd name="connsiteX105" fmla="*/ 4123061 w 6720611"/>
              <a:gd name="connsiteY105" fmla="*/ 4174961 h 4192173"/>
              <a:gd name="connsiteX106" fmla="*/ 4146968 w 6720611"/>
              <a:gd name="connsiteY106" fmla="*/ 4138776 h 4192173"/>
              <a:gd name="connsiteX107" fmla="*/ 6666670 w 6720611"/>
              <a:gd name="connsiteY107" fmla="*/ 1601429 h 4192173"/>
              <a:gd name="connsiteX108" fmla="*/ 6720611 w 6720611"/>
              <a:gd name="connsiteY108" fmla="*/ 1030301 h 4192173"/>
              <a:gd name="connsiteX109" fmla="*/ 6720611 w 6720611"/>
              <a:gd name="connsiteY109" fmla="*/ 1343665 h 4192173"/>
              <a:gd name="connsiteX110" fmla="*/ 6673967 w 6720611"/>
              <a:gd name="connsiteY110" fmla="*/ 1390665 h 4192173"/>
              <a:gd name="connsiteX111" fmla="*/ 4410060 w 6720611"/>
              <a:gd name="connsiteY111" fmla="*/ 3671847 h 4192173"/>
              <a:gd name="connsiteX112" fmla="*/ 4254900 w 6720611"/>
              <a:gd name="connsiteY112" fmla="*/ 3671847 h 4192173"/>
              <a:gd name="connsiteX113" fmla="*/ 4254900 w 6720611"/>
              <a:gd name="connsiteY113" fmla="*/ 3514827 h 4192173"/>
              <a:gd name="connsiteX114" fmla="*/ 6607121 w 6720611"/>
              <a:gd name="connsiteY114" fmla="*/ 1144657 h 4192173"/>
              <a:gd name="connsiteX115" fmla="*/ 6720611 w 6720611"/>
              <a:gd name="connsiteY115" fmla="*/ 513280 h 4192173"/>
              <a:gd name="connsiteX116" fmla="*/ 6720611 w 6720611"/>
              <a:gd name="connsiteY116" fmla="*/ 828464 h 4192173"/>
              <a:gd name="connsiteX117" fmla="*/ 6701397 w 6720611"/>
              <a:gd name="connsiteY117" fmla="*/ 847826 h 4192173"/>
              <a:gd name="connsiteX118" fmla="*/ 3403977 w 6720611"/>
              <a:gd name="connsiteY118" fmla="*/ 4170615 h 4192173"/>
              <a:gd name="connsiteX119" fmla="*/ 3382584 w 6720611"/>
              <a:gd name="connsiteY119" fmla="*/ 4192173 h 4192173"/>
              <a:gd name="connsiteX120" fmla="*/ 3071527 w 6720611"/>
              <a:gd name="connsiteY120" fmla="*/ 4192173 h 4192173"/>
              <a:gd name="connsiteX121" fmla="*/ 3099476 w 6720611"/>
              <a:gd name="connsiteY121" fmla="*/ 4163996 h 4192173"/>
              <a:gd name="connsiteX122" fmla="*/ 6451360 w 6720611"/>
              <a:gd name="connsiteY122" fmla="*/ 784731 h 4192173"/>
              <a:gd name="connsiteX123" fmla="*/ 6720611 w 6720611"/>
              <a:gd name="connsiteY123" fmla="*/ 0 h 4192173"/>
              <a:gd name="connsiteX124" fmla="*/ 6720611 w 6720611"/>
              <a:gd name="connsiteY124" fmla="*/ 314922 h 4192173"/>
              <a:gd name="connsiteX125" fmla="*/ 6619166 w 6720611"/>
              <a:gd name="connsiteY125" fmla="*/ 417055 h 4192173"/>
              <a:gd name="connsiteX126" fmla="*/ 3399146 w 6720611"/>
              <a:gd name="connsiteY126" fmla="*/ 3658891 h 4192173"/>
              <a:gd name="connsiteX127" fmla="*/ 3243936 w 6720611"/>
              <a:gd name="connsiteY127" fmla="*/ 3658891 h 4192173"/>
              <a:gd name="connsiteX128" fmla="*/ 3243936 w 6720611"/>
              <a:gd name="connsiteY128" fmla="*/ 3501880 h 4192173"/>
              <a:gd name="connsiteX129" fmla="*/ 6470085 w 6720611"/>
              <a:gd name="connsiteY129" fmla="*/ 252342 h 419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720611" h="4192173">
                <a:moveTo>
                  <a:pt x="4098974" y="3717504"/>
                </a:moveTo>
                <a:cubicBezTo>
                  <a:pt x="4127234" y="3717504"/>
                  <a:pt x="4155494" y="3728610"/>
                  <a:pt x="4177731" y="3750823"/>
                </a:cubicBezTo>
                <a:cubicBezTo>
                  <a:pt x="4220353" y="3793397"/>
                  <a:pt x="4220353" y="3863737"/>
                  <a:pt x="4177731" y="3908163"/>
                </a:cubicBezTo>
                <a:cubicBezTo>
                  <a:pt x="4177731" y="3908163"/>
                  <a:pt x="4177731" y="3908163"/>
                  <a:pt x="3942386" y="4143248"/>
                </a:cubicBezTo>
                <a:cubicBezTo>
                  <a:pt x="3899764" y="4185822"/>
                  <a:pt x="3829346" y="4185822"/>
                  <a:pt x="3786725" y="4143248"/>
                </a:cubicBezTo>
                <a:cubicBezTo>
                  <a:pt x="3744103" y="4098822"/>
                  <a:pt x="3744103" y="4028482"/>
                  <a:pt x="3786725" y="3985908"/>
                </a:cubicBezTo>
                <a:cubicBezTo>
                  <a:pt x="3786725" y="3985908"/>
                  <a:pt x="3786725" y="3985908"/>
                  <a:pt x="4020217" y="3750823"/>
                </a:cubicBezTo>
                <a:cubicBezTo>
                  <a:pt x="4042455" y="3728610"/>
                  <a:pt x="4070715" y="3717504"/>
                  <a:pt x="4098974" y="3717504"/>
                </a:cubicBezTo>
                <a:close/>
                <a:moveTo>
                  <a:pt x="3087535" y="3705915"/>
                </a:moveTo>
                <a:cubicBezTo>
                  <a:pt x="3115688" y="3705915"/>
                  <a:pt x="3143840" y="3716545"/>
                  <a:pt x="3165070" y="3737805"/>
                </a:cubicBezTo>
                <a:cubicBezTo>
                  <a:pt x="3207529" y="3782173"/>
                  <a:pt x="3207529" y="3852422"/>
                  <a:pt x="3165070" y="3894942"/>
                </a:cubicBezTo>
                <a:cubicBezTo>
                  <a:pt x="3165070" y="3894942"/>
                  <a:pt x="3165070" y="3894942"/>
                  <a:pt x="2895835" y="4166082"/>
                </a:cubicBezTo>
                <a:lnTo>
                  <a:pt x="2869927" y="4192173"/>
                </a:lnTo>
                <a:lnTo>
                  <a:pt x="2662279" y="4192173"/>
                </a:lnTo>
                <a:lnTo>
                  <a:pt x="2659367" y="4187754"/>
                </a:lnTo>
                <a:cubicBezTo>
                  <a:pt x="2643445" y="4147979"/>
                  <a:pt x="2651406" y="4100144"/>
                  <a:pt x="2683250" y="4066868"/>
                </a:cubicBezTo>
                <a:cubicBezTo>
                  <a:pt x="2683250" y="4066868"/>
                  <a:pt x="2683250" y="4066868"/>
                  <a:pt x="3010001" y="3737805"/>
                </a:cubicBezTo>
                <a:cubicBezTo>
                  <a:pt x="3031231" y="3716545"/>
                  <a:pt x="3059383" y="3705915"/>
                  <a:pt x="3087535" y="3705915"/>
                </a:cubicBezTo>
                <a:close/>
                <a:moveTo>
                  <a:pt x="2660175" y="3103119"/>
                </a:moveTo>
                <a:cubicBezTo>
                  <a:pt x="2688342" y="3103119"/>
                  <a:pt x="2716509" y="3114202"/>
                  <a:pt x="2737750" y="3136368"/>
                </a:cubicBezTo>
                <a:cubicBezTo>
                  <a:pt x="2782079" y="3178853"/>
                  <a:pt x="2782079" y="3249046"/>
                  <a:pt x="2737750" y="3291531"/>
                </a:cubicBezTo>
                <a:cubicBezTo>
                  <a:pt x="2737750" y="3291531"/>
                  <a:pt x="2737750" y="3291531"/>
                  <a:pt x="1918503" y="4117421"/>
                </a:cubicBezTo>
                <a:lnTo>
                  <a:pt x="1844352" y="4192173"/>
                </a:lnTo>
                <a:lnTo>
                  <a:pt x="1534302" y="4192173"/>
                </a:lnTo>
                <a:lnTo>
                  <a:pt x="1581330" y="4144809"/>
                </a:lnTo>
                <a:cubicBezTo>
                  <a:pt x="1882822" y="3841157"/>
                  <a:pt x="2215504" y="3506094"/>
                  <a:pt x="2582600" y="3136368"/>
                </a:cubicBezTo>
                <a:cubicBezTo>
                  <a:pt x="2603841" y="3114202"/>
                  <a:pt x="2632008" y="3103119"/>
                  <a:pt x="2660175" y="3103119"/>
                </a:cubicBezTo>
                <a:close/>
                <a:moveTo>
                  <a:pt x="3352576" y="2921682"/>
                </a:moveTo>
                <a:cubicBezTo>
                  <a:pt x="3380745" y="2921682"/>
                  <a:pt x="3408914" y="2932304"/>
                  <a:pt x="3430157" y="2953548"/>
                </a:cubicBezTo>
                <a:cubicBezTo>
                  <a:pt x="3472641" y="2997883"/>
                  <a:pt x="3472641" y="3068081"/>
                  <a:pt x="3430157" y="3110568"/>
                </a:cubicBezTo>
                <a:cubicBezTo>
                  <a:pt x="3430157" y="3110568"/>
                  <a:pt x="3430157" y="3110568"/>
                  <a:pt x="2474116" y="4073905"/>
                </a:cubicBezTo>
                <a:lnTo>
                  <a:pt x="2356744" y="4192173"/>
                </a:lnTo>
                <a:lnTo>
                  <a:pt x="2045752" y="4192173"/>
                </a:lnTo>
                <a:lnTo>
                  <a:pt x="2273663" y="3962523"/>
                </a:lnTo>
                <a:cubicBezTo>
                  <a:pt x="2575174" y="3658711"/>
                  <a:pt x="2907876" y="3323470"/>
                  <a:pt x="3274996" y="2953548"/>
                </a:cubicBezTo>
                <a:cubicBezTo>
                  <a:pt x="3296239" y="2932304"/>
                  <a:pt x="3324407" y="2921682"/>
                  <a:pt x="3352576" y="2921682"/>
                </a:cubicBezTo>
                <a:close/>
                <a:moveTo>
                  <a:pt x="3128493" y="2631654"/>
                </a:moveTo>
                <a:cubicBezTo>
                  <a:pt x="3156659" y="2631654"/>
                  <a:pt x="3184825" y="2642760"/>
                  <a:pt x="3206064" y="2664973"/>
                </a:cubicBezTo>
                <a:cubicBezTo>
                  <a:pt x="3250391" y="2707547"/>
                  <a:pt x="3250391" y="2777887"/>
                  <a:pt x="3206064" y="2820462"/>
                </a:cubicBezTo>
                <a:cubicBezTo>
                  <a:pt x="3206064" y="2820462"/>
                  <a:pt x="3206064" y="2820462"/>
                  <a:pt x="2973350" y="3057398"/>
                </a:cubicBezTo>
                <a:cubicBezTo>
                  <a:pt x="2930871" y="3099972"/>
                  <a:pt x="2860687" y="3099972"/>
                  <a:pt x="2818207" y="3057398"/>
                </a:cubicBezTo>
                <a:cubicBezTo>
                  <a:pt x="2775728" y="3012972"/>
                  <a:pt x="2775728" y="2942632"/>
                  <a:pt x="2818207" y="2900058"/>
                </a:cubicBezTo>
                <a:cubicBezTo>
                  <a:pt x="2818207" y="2900058"/>
                  <a:pt x="2818207" y="2900058"/>
                  <a:pt x="3050921" y="2664973"/>
                </a:cubicBezTo>
                <a:cubicBezTo>
                  <a:pt x="3072161" y="2642760"/>
                  <a:pt x="3100327" y="2631654"/>
                  <a:pt x="3128493" y="2631654"/>
                </a:cubicBezTo>
                <a:close/>
                <a:moveTo>
                  <a:pt x="1718990" y="2506221"/>
                </a:moveTo>
                <a:cubicBezTo>
                  <a:pt x="1747170" y="2506221"/>
                  <a:pt x="1775351" y="2517306"/>
                  <a:pt x="1796602" y="2539476"/>
                </a:cubicBezTo>
                <a:cubicBezTo>
                  <a:pt x="1839104" y="2581969"/>
                  <a:pt x="1839104" y="2652176"/>
                  <a:pt x="1796602" y="2694669"/>
                </a:cubicBezTo>
                <a:cubicBezTo>
                  <a:pt x="1796602" y="2694669"/>
                  <a:pt x="1796602" y="2694669"/>
                  <a:pt x="368404" y="4133495"/>
                </a:cubicBezTo>
                <a:lnTo>
                  <a:pt x="310159" y="4192173"/>
                </a:lnTo>
                <a:lnTo>
                  <a:pt x="0" y="4192173"/>
                </a:lnTo>
                <a:lnTo>
                  <a:pt x="71848" y="4119830"/>
                </a:lnTo>
                <a:cubicBezTo>
                  <a:pt x="490885" y="3697903"/>
                  <a:pt x="1006624" y="3178608"/>
                  <a:pt x="1641378" y="2539476"/>
                </a:cubicBezTo>
                <a:cubicBezTo>
                  <a:pt x="1662630" y="2517306"/>
                  <a:pt x="1690809" y="2506221"/>
                  <a:pt x="1718990" y="2506221"/>
                </a:cubicBezTo>
                <a:close/>
                <a:moveTo>
                  <a:pt x="3781177" y="2490332"/>
                </a:moveTo>
                <a:cubicBezTo>
                  <a:pt x="3809352" y="2490332"/>
                  <a:pt x="3837527" y="2501404"/>
                  <a:pt x="3858773" y="2523547"/>
                </a:cubicBezTo>
                <a:cubicBezTo>
                  <a:pt x="3901266" y="2565989"/>
                  <a:pt x="3901266" y="2636111"/>
                  <a:pt x="3858773" y="2680398"/>
                </a:cubicBezTo>
                <a:cubicBezTo>
                  <a:pt x="3858773" y="2680398"/>
                  <a:pt x="3858773" y="2680398"/>
                  <a:pt x="3672173" y="2866773"/>
                </a:cubicBezTo>
                <a:cubicBezTo>
                  <a:pt x="3629680" y="2911060"/>
                  <a:pt x="3559475" y="2911060"/>
                  <a:pt x="3516982" y="2866773"/>
                </a:cubicBezTo>
                <a:cubicBezTo>
                  <a:pt x="3472641" y="2824331"/>
                  <a:pt x="3472641" y="2754210"/>
                  <a:pt x="3516982" y="2709923"/>
                </a:cubicBezTo>
                <a:cubicBezTo>
                  <a:pt x="3516982" y="2709923"/>
                  <a:pt x="3516982" y="2709923"/>
                  <a:pt x="3703581" y="2523547"/>
                </a:cubicBezTo>
                <a:cubicBezTo>
                  <a:pt x="3724827" y="2501404"/>
                  <a:pt x="3753002" y="2490332"/>
                  <a:pt x="3781177" y="2490332"/>
                </a:cubicBezTo>
                <a:close/>
                <a:moveTo>
                  <a:pt x="3379772" y="2378716"/>
                </a:moveTo>
                <a:cubicBezTo>
                  <a:pt x="3408047" y="2378716"/>
                  <a:pt x="3436323" y="2389296"/>
                  <a:pt x="3458572" y="2410457"/>
                </a:cubicBezTo>
                <a:cubicBezTo>
                  <a:pt x="3501216" y="2454618"/>
                  <a:pt x="3501216" y="2524540"/>
                  <a:pt x="3458572" y="2566862"/>
                </a:cubicBezTo>
                <a:cubicBezTo>
                  <a:pt x="3414073" y="2611023"/>
                  <a:pt x="3345471" y="2611023"/>
                  <a:pt x="3300972" y="2566862"/>
                </a:cubicBezTo>
                <a:cubicBezTo>
                  <a:pt x="3258328" y="2524540"/>
                  <a:pt x="3258328" y="2454618"/>
                  <a:pt x="3300972" y="2410457"/>
                </a:cubicBezTo>
                <a:cubicBezTo>
                  <a:pt x="3323222" y="2389296"/>
                  <a:pt x="3351497" y="2378716"/>
                  <a:pt x="3379772" y="2378716"/>
                </a:cubicBezTo>
                <a:close/>
                <a:moveTo>
                  <a:pt x="2504851" y="2227948"/>
                </a:moveTo>
                <a:cubicBezTo>
                  <a:pt x="2533020" y="2227948"/>
                  <a:pt x="2561189" y="2238574"/>
                  <a:pt x="2582432" y="2259826"/>
                </a:cubicBezTo>
                <a:cubicBezTo>
                  <a:pt x="2624916" y="2304178"/>
                  <a:pt x="2624916" y="2374402"/>
                  <a:pt x="2582432" y="2416906"/>
                </a:cubicBezTo>
                <a:cubicBezTo>
                  <a:pt x="2582432" y="2416906"/>
                  <a:pt x="2582432" y="2416906"/>
                  <a:pt x="930395" y="4082184"/>
                </a:cubicBezTo>
                <a:lnTo>
                  <a:pt x="821280" y="4192173"/>
                </a:lnTo>
                <a:lnTo>
                  <a:pt x="510288" y="4192173"/>
                </a:lnTo>
                <a:lnTo>
                  <a:pt x="611751" y="4089897"/>
                </a:lnTo>
                <a:cubicBezTo>
                  <a:pt x="1096463" y="3601300"/>
                  <a:pt x="1693033" y="2999950"/>
                  <a:pt x="2427271" y="2259826"/>
                </a:cubicBezTo>
                <a:cubicBezTo>
                  <a:pt x="2448514" y="2238574"/>
                  <a:pt x="2476683" y="2227948"/>
                  <a:pt x="2504851" y="2227948"/>
                </a:cubicBezTo>
                <a:close/>
                <a:moveTo>
                  <a:pt x="6720611" y="2062302"/>
                </a:moveTo>
                <a:lnTo>
                  <a:pt x="6720611" y="2375607"/>
                </a:lnTo>
                <a:lnTo>
                  <a:pt x="6686960" y="2409511"/>
                </a:lnTo>
                <a:cubicBezTo>
                  <a:pt x="6304559" y="2794786"/>
                  <a:pt x="5805775" y="3297318"/>
                  <a:pt x="5155188" y="3952794"/>
                </a:cubicBezTo>
                <a:lnTo>
                  <a:pt x="4917594" y="4192173"/>
                </a:lnTo>
                <a:lnTo>
                  <a:pt x="4606626" y="4192173"/>
                </a:lnTo>
                <a:lnTo>
                  <a:pt x="4631263" y="4167352"/>
                </a:lnTo>
                <a:cubicBezTo>
                  <a:pt x="4893047" y="3903600"/>
                  <a:pt x="5456889" y="3335521"/>
                  <a:pt x="6671319" y="2111964"/>
                </a:cubicBezTo>
                <a:close/>
                <a:moveTo>
                  <a:pt x="3193826" y="2050605"/>
                </a:moveTo>
                <a:cubicBezTo>
                  <a:pt x="3221995" y="2050605"/>
                  <a:pt x="3250164" y="2061689"/>
                  <a:pt x="3271407" y="2083855"/>
                </a:cubicBezTo>
                <a:cubicBezTo>
                  <a:pt x="3313891" y="2126340"/>
                  <a:pt x="3313891" y="2196533"/>
                  <a:pt x="3271407" y="2240865"/>
                </a:cubicBezTo>
                <a:cubicBezTo>
                  <a:pt x="3271407" y="2240865"/>
                  <a:pt x="3271407" y="2240865"/>
                  <a:pt x="1404139" y="4121386"/>
                </a:cubicBezTo>
                <a:lnTo>
                  <a:pt x="1333850" y="4192173"/>
                </a:lnTo>
                <a:lnTo>
                  <a:pt x="1022788" y="4192173"/>
                </a:lnTo>
                <a:lnTo>
                  <a:pt x="1067571" y="4147072"/>
                </a:lnTo>
                <a:cubicBezTo>
                  <a:pt x="1590406" y="3620526"/>
                  <a:pt x="2259634" y="2946548"/>
                  <a:pt x="3116246" y="2083855"/>
                </a:cubicBezTo>
                <a:cubicBezTo>
                  <a:pt x="3137489" y="2061689"/>
                  <a:pt x="3165657" y="2050605"/>
                  <a:pt x="3193826" y="2050605"/>
                </a:cubicBezTo>
                <a:close/>
                <a:moveTo>
                  <a:pt x="2729024" y="2004526"/>
                </a:moveTo>
                <a:cubicBezTo>
                  <a:pt x="2757114" y="2004526"/>
                  <a:pt x="2785204" y="2015566"/>
                  <a:pt x="2806387" y="2037647"/>
                </a:cubicBezTo>
                <a:cubicBezTo>
                  <a:pt x="2848753" y="2079968"/>
                  <a:pt x="2848753" y="2149890"/>
                  <a:pt x="2806387" y="2194052"/>
                </a:cubicBezTo>
                <a:cubicBezTo>
                  <a:pt x="2764021" y="2236373"/>
                  <a:pt x="2694026" y="2236373"/>
                  <a:pt x="2651660" y="2194052"/>
                </a:cubicBezTo>
                <a:cubicBezTo>
                  <a:pt x="2607453" y="2149890"/>
                  <a:pt x="2607453" y="2079968"/>
                  <a:pt x="2651660" y="2037647"/>
                </a:cubicBezTo>
                <a:cubicBezTo>
                  <a:pt x="2672843" y="2015566"/>
                  <a:pt x="2700934" y="2004526"/>
                  <a:pt x="2729024" y="2004526"/>
                </a:cubicBezTo>
                <a:close/>
                <a:moveTo>
                  <a:pt x="6720611" y="1547111"/>
                </a:moveTo>
                <a:lnTo>
                  <a:pt x="6720611" y="1859867"/>
                </a:lnTo>
                <a:lnTo>
                  <a:pt x="6587477" y="1993861"/>
                </a:lnTo>
                <a:cubicBezTo>
                  <a:pt x="6137445" y="2446799"/>
                  <a:pt x="5503310" y="3085029"/>
                  <a:pt x="4609755" y="3984353"/>
                </a:cubicBezTo>
                <a:lnTo>
                  <a:pt x="4403268" y="4192173"/>
                </a:lnTo>
                <a:lnTo>
                  <a:pt x="4119746" y="4192173"/>
                </a:lnTo>
                <a:lnTo>
                  <a:pt x="4123061" y="4174961"/>
                </a:lnTo>
                <a:cubicBezTo>
                  <a:pt x="4128373" y="4161745"/>
                  <a:pt x="4136343" y="4149395"/>
                  <a:pt x="4146968" y="4138776"/>
                </a:cubicBezTo>
                <a:cubicBezTo>
                  <a:pt x="4146968" y="4138776"/>
                  <a:pt x="4146968" y="4138776"/>
                  <a:pt x="6666670" y="1601429"/>
                </a:cubicBezTo>
                <a:close/>
                <a:moveTo>
                  <a:pt x="6720611" y="1030301"/>
                </a:moveTo>
                <a:lnTo>
                  <a:pt x="6720611" y="1343665"/>
                </a:lnTo>
                <a:lnTo>
                  <a:pt x="6673967" y="1390665"/>
                </a:lnTo>
                <a:cubicBezTo>
                  <a:pt x="6123287" y="1945548"/>
                  <a:pt x="5389047" y="2685390"/>
                  <a:pt x="4410060" y="3671847"/>
                </a:cubicBezTo>
                <a:cubicBezTo>
                  <a:pt x="4367576" y="3714335"/>
                  <a:pt x="4297385" y="3714335"/>
                  <a:pt x="4254900" y="3671847"/>
                </a:cubicBezTo>
                <a:cubicBezTo>
                  <a:pt x="4212416" y="3627512"/>
                  <a:pt x="4212416" y="3557315"/>
                  <a:pt x="4254900" y="3514827"/>
                </a:cubicBezTo>
                <a:cubicBezTo>
                  <a:pt x="4254900" y="3514827"/>
                  <a:pt x="4254900" y="3514827"/>
                  <a:pt x="6607121" y="1144657"/>
                </a:cubicBezTo>
                <a:close/>
                <a:moveTo>
                  <a:pt x="6720611" y="513280"/>
                </a:moveTo>
                <a:lnTo>
                  <a:pt x="6720611" y="828464"/>
                </a:lnTo>
                <a:lnTo>
                  <a:pt x="6701397" y="847826"/>
                </a:lnTo>
                <a:cubicBezTo>
                  <a:pt x="6337885" y="1214134"/>
                  <a:pt x="5471049" y="2087640"/>
                  <a:pt x="3403977" y="4170615"/>
                </a:cubicBezTo>
                <a:lnTo>
                  <a:pt x="3382584" y="4192173"/>
                </a:lnTo>
                <a:lnTo>
                  <a:pt x="3071527" y="4192173"/>
                </a:lnTo>
                <a:lnTo>
                  <a:pt x="3099476" y="4163996"/>
                </a:lnTo>
                <a:cubicBezTo>
                  <a:pt x="3426267" y="3834535"/>
                  <a:pt x="4270479" y="2983427"/>
                  <a:pt x="6451360" y="784731"/>
                </a:cubicBezTo>
                <a:close/>
                <a:moveTo>
                  <a:pt x="6720611" y="0"/>
                </a:moveTo>
                <a:lnTo>
                  <a:pt x="6720611" y="314922"/>
                </a:lnTo>
                <a:lnTo>
                  <a:pt x="6619166" y="417055"/>
                </a:lnTo>
                <a:cubicBezTo>
                  <a:pt x="6076917" y="962977"/>
                  <a:pt x="5112920" y="1933506"/>
                  <a:pt x="3399146" y="3658891"/>
                </a:cubicBezTo>
                <a:cubicBezTo>
                  <a:pt x="3356648" y="3703223"/>
                  <a:pt x="3286434" y="3703223"/>
                  <a:pt x="3243936" y="3658891"/>
                </a:cubicBezTo>
                <a:cubicBezTo>
                  <a:pt x="3199591" y="3616405"/>
                  <a:pt x="3199591" y="3546212"/>
                  <a:pt x="3243936" y="3501880"/>
                </a:cubicBezTo>
                <a:cubicBezTo>
                  <a:pt x="3243936" y="3501880"/>
                  <a:pt x="3243936" y="3501880"/>
                  <a:pt x="6470085" y="252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373123C-48EE-41EC-80A5-0B4A0FB681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60047" y="3326800"/>
            <a:ext cx="7849042" cy="1056022"/>
          </a:xfrm>
          <a:noFill/>
        </p:spPr>
        <p:txBody>
          <a:bodyPr lIns="90000" rIns="90000" anchor="b"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779213" y="2027705"/>
            <a:ext cx="7590354" cy="114533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79213" y="3173038"/>
            <a:ext cx="7590354" cy="1082874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779212" y="2041451"/>
            <a:ext cx="75903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 userDrawn="1"/>
        </p:nvCxnSpPr>
        <p:spPr>
          <a:xfrm>
            <a:off x="1779212" y="4265363"/>
            <a:ext cx="75903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任意多边形 141"/>
          <p:cNvSpPr/>
          <p:nvPr userDrawn="1"/>
        </p:nvSpPr>
        <p:spPr>
          <a:xfrm>
            <a:off x="5471389" y="2665828"/>
            <a:ext cx="6720611" cy="4192173"/>
          </a:xfrm>
          <a:custGeom>
            <a:avLst/>
            <a:gdLst>
              <a:gd name="connsiteX0" fmla="*/ 4098974 w 6720611"/>
              <a:gd name="connsiteY0" fmla="*/ 3717504 h 4192173"/>
              <a:gd name="connsiteX1" fmla="*/ 4177731 w 6720611"/>
              <a:gd name="connsiteY1" fmla="*/ 3750823 h 4192173"/>
              <a:gd name="connsiteX2" fmla="*/ 4177731 w 6720611"/>
              <a:gd name="connsiteY2" fmla="*/ 3908163 h 4192173"/>
              <a:gd name="connsiteX3" fmla="*/ 3942386 w 6720611"/>
              <a:gd name="connsiteY3" fmla="*/ 4143248 h 4192173"/>
              <a:gd name="connsiteX4" fmla="*/ 3786725 w 6720611"/>
              <a:gd name="connsiteY4" fmla="*/ 4143248 h 4192173"/>
              <a:gd name="connsiteX5" fmla="*/ 3786725 w 6720611"/>
              <a:gd name="connsiteY5" fmla="*/ 3985908 h 4192173"/>
              <a:gd name="connsiteX6" fmla="*/ 4020217 w 6720611"/>
              <a:gd name="connsiteY6" fmla="*/ 3750823 h 4192173"/>
              <a:gd name="connsiteX7" fmla="*/ 4098974 w 6720611"/>
              <a:gd name="connsiteY7" fmla="*/ 3717504 h 4192173"/>
              <a:gd name="connsiteX8" fmla="*/ 3087535 w 6720611"/>
              <a:gd name="connsiteY8" fmla="*/ 3705915 h 4192173"/>
              <a:gd name="connsiteX9" fmla="*/ 3165070 w 6720611"/>
              <a:gd name="connsiteY9" fmla="*/ 3737805 h 4192173"/>
              <a:gd name="connsiteX10" fmla="*/ 3165070 w 6720611"/>
              <a:gd name="connsiteY10" fmla="*/ 3894942 h 4192173"/>
              <a:gd name="connsiteX11" fmla="*/ 2895835 w 6720611"/>
              <a:gd name="connsiteY11" fmla="*/ 4166082 h 4192173"/>
              <a:gd name="connsiteX12" fmla="*/ 2869927 w 6720611"/>
              <a:gd name="connsiteY12" fmla="*/ 4192173 h 4192173"/>
              <a:gd name="connsiteX13" fmla="*/ 2662279 w 6720611"/>
              <a:gd name="connsiteY13" fmla="*/ 4192173 h 4192173"/>
              <a:gd name="connsiteX14" fmla="*/ 2659367 w 6720611"/>
              <a:gd name="connsiteY14" fmla="*/ 4187754 h 4192173"/>
              <a:gd name="connsiteX15" fmla="*/ 2683250 w 6720611"/>
              <a:gd name="connsiteY15" fmla="*/ 4066868 h 4192173"/>
              <a:gd name="connsiteX16" fmla="*/ 3010001 w 6720611"/>
              <a:gd name="connsiteY16" fmla="*/ 3737805 h 4192173"/>
              <a:gd name="connsiteX17" fmla="*/ 3087535 w 6720611"/>
              <a:gd name="connsiteY17" fmla="*/ 3705915 h 4192173"/>
              <a:gd name="connsiteX18" fmla="*/ 2660175 w 6720611"/>
              <a:gd name="connsiteY18" fmla="*/ 3103119 h 4192173"/>
              <a:gd name="connsiteX19" fmla="*/ 2737750 w 6720611"/>
              <a:gd name="connsiteY19" fmla="*/ 3136368 h 4192173"/>
              <a:gd name="connsiteX20" fmla="*/ 2737750 w 6720611"/>
              <a:gd name="connsiteY20" fmla="*/ 3291531 h 4192173"/>
              <a:gd name="connsiteX21" fmla="*/ 1918503 w 6720611"/>
              <a:gd name="connsiteY21" fmla="*/ 4117421 h 4192173"/>
              <a:gd name="connsiteX22" fmla="*/ 1844352 w 6720611"/>
              <a:gd name="connsiteY22" fmla="*/ 4192173 h 4192173"/>
              <a:gd name="connsiteX23" fmla="*/ 1534302 w 6720611"/>
              <a:gd name="connsiteY23" fmla="*/ 4192173 h 4192173"/>
              <a:gd name="connsiteX24" fmla="*/ 1581330 w 6720611"/>
              <a:gd name="connsiteY24" fmla="*/ 4144809 h 4192173"/>
              <a:gd name="connsiteX25" fmla="*/ 2582600 w 6720611"/>
              <a:gd name="connsiteY25" fmla="*/ 3136368 h 4192173"/>
              <a:gd name="connsiteX26" fmla="*/ 2660175 w 6720611"/>
              <a:gd name="connsiteY26" fmla="*/ 3103119 h 4192173"/>
              <a:gd name="connsiteX27" fmla="*/ 3352576 w 6720611"/>
              <a:gd name="connsiteY27" fmla="*/ 2921682 h 4192173"/>
              <a:gd name="connsiteX28" fmla="*/ 3430157 w 6720611"/>
              <a:gd name="connsiteY28" fmla="*/ 2953548 h 4192173"/>
              <a:gd name="connsiteX29" fmla="*/ 3430157 w 6720611"/>
              <a:gd name="connsiteY29" fmla="*/ 3110568 h 4192173"/>
              <a:gd name="connsiteX30" fmla="*/ 2474116 w 6720611"/>
              <a:gd name="connsiteY30" fmla="*/ 4073905 h 4192173"/>
              <a:gd name="connsiteX31" fmla="*/ 2356744 w 6720611"/>
              <a:gd name="connsiteY31" fmla="*/ 4192173 h 4192173"/>
              <a:gd name="connsiteX32" fmla="*/ 2045752 w 6720611"/>
              <a:gd name="connsiteY32" fmla="*/ 4192173 h 4192173"/>
              <a:gd name="connsiteX33" fmla="*/ 2273663 w 6720611"/>
              <a:gd name="connsiteY33" fmla="*/ 3962523 h 4192173"/>
              <a:gd name="connsiteX34" fmla="*/ 3274996 w 6720611"/>
              <a:gd name="connsiteY34" fmla="*/ 2953548 h 4192173"/>
              <a:gd name="connsiteX35" fmla="*/ 3352576 w 6720611"/>
              <a:gd name="connsiteY35" fmla="*/ 2921682 h 4192173"/>
              <a:gd name="connsiteX36" fmla="*/ 3128493 w 6720611"/>
              <a:gd name="connsiteY36" fmla="*/ 2631654 h 4192173"/>
              <a:gd name="connsiteX37" fmla="*/ 3206064 w 6720611"/>
              <a:gd name="connsiteY37" fmla="*/ 2664973 h 4192173"/>
              <a:gd name="connsiteX38" fmla="*/ 3206064 w 6720611"/>
              <a:gd name="connsiteY38" fmla="*/ 2820462 h 4192173"/>
              <a:gd name="connsiteX39" fmla="*/ 2973350 w 6720611"/>
              <a:gd name="connsiteY39" fmla="*/ 3057398 h 4192173"/>
              <a:gd name="connsiteX40" fmla="*/ 2818207 w 6720611"/>
              <a:gd name="connsiteY40" fmla="*/ 3057398 h 4192173"/>
              <a:gd name="connsiteX41" fmla="*/ 2818207 w 6720611"/>
              <a:gd name="connsiteY41" fmla="*/ 2900058 h 4192173"/>
              <a:gd name="connsiteX42" fmla="*/ 3050921 w 6720611"/>
              <a:gd name="connsiteY42" fmla="*/ 2664973 h 4192173"/>
              <a:gd name="connsiteX43" fmla="*/ 3128493 w 6720611"/>
              <a:gd name="connsiteY43" fmla="*/ 2631654 h 4192173"/>
              <a:gd name="connsiteX44" fmla="*/ 1718990 w 6720611"/>
              <a:gd name="connsiteY44" fmla="*/ 2506221 h 4192173"/>
              <a:gd name="connsiteX45" fmla="*/ 1796602 w 6720611"/>
              <a:gd name="connsiteY45" fmla="*/ 2539476 h 4192173"/>
              <a:gd name="connsiteX46" fmla="*/ 1796602 w 6720611"/>
              <a:gd name="connsiteY46" fmla="*/ 2694669 h 4192173"/>
              <a:gd name="connsiteX47" fmla="*/ 368404 w 6720611"/>
              <a:gd name="connsiteY47" fmla="*/ 4133495 h 4192173"/>
              <a:gd name="connsiteX48" fmla="*/ 310159 w 6720611"/>
              <a:gd name="connsiteY48" fmla="*/ 4192173 h 4192173"/>
              <a:gd name="connsiteX49" fmla="*/ 0 w 6720611"/>
              <a:gd name="connsiteY49" fmla="*/ 4192173 h 4192173"/>
              <a:gd name="connsiteX50" fmla="*/ 71848 w 6720611"/>
              <a:gd name="connsiteY50" fmla="*/ 4119830 h 4192173"/>
              <a:gd name="connsiteX51" fmla="*/ 1641378 w 6720611"/>
              <a:gd name="connsiteY51" fmla="*/ 2539476 h 4192173"/>
              <a:gd name="connsiteX52" fmla="*/ 1718990 w 6720611"/>
              <a:gd name="connsiteY52" fmla="*/ 2506221 h 4192173"/>
              <a:gd name="connsiteX53" fmla="*/ 3781177 w 6720611"/>
              <a:gd name="connsiteY53" fmla="*/ 2490332 h 4192173"/>
              <a:gd name="connsiteX54" fmla="*/ 3858773 w 6720611"/>
              <a:gd name="connsiteY54" fmla="*/ 2523547 h 4192173"/>
              <a:gd name="connsiteX55" fmla="*/ 3858773 w 6720611"/>
              <a:gd name="connsiteY55" fmla="*/ 2680398 h 4192173"/>
              <a:gd name="connsiteX56" fmla="*/ 3672173 w 6720611"/>
              <a:gd name="connsiteY56" fmla="*/ 2866773 h 4192173"/>
              <a:gd name="connsiteX57" fmla="*/ 3516982 w 6720611"/>
              <a:gd name="connsiteY57" fmla="*/ 2866773 h 4192173"/>
              <a:gd name="connsiteX58" fmla="*/ 3516982 w 6720611"/>
              <a:gd name="connsiteY58" fmla="*/ 2709923 h 4192173"/>
              <a:gd name="connsiteX59" fmla="*/ 3703581 w 6720611"/>
              <a:gd name="connsiteY59" fmla="*/ 2523547 h 4192173"/>
              <a:gd name="connsiteX60" fmla="*/ 3781177 w 6720611"/>
              <a:gd name="connsiteY60" fmla="*/ 2490332 h 4192173"/>
              <a:gd name="connsiteX61" fmla="*/ 3379772 w 6720611"/>
              <a:gd name="connsiteY61" fmla="*/ 2378716 h 4192173"/>
              <a:gd name="connsiteX62" fmla="*/ 3458572 w 6720611"/>
              <a:gd name="connsiteY62" fmla="*/ 2410457 h 4192173"/>
              <a:gd name="connsiteX63" fmla="*/ 3458572 w 6720611"/>
              <a:gd name="connsiteY63" fmla="*/ 2566862 h 4192173"/>
              <a:gd name="connsiteX64" fmla="*/ 3300972 w 6720611"/>
              <a:gd name="connsiteY64" fmla="*/ 2566862 h 4192173"/>
              <a:gd name="connsiteX65" fmla="*/ 3300972 w 6720611"/>
              <a:gd name="connsiteY65" fmla="*/ 2410457 h 4192173"/>
              <a:gd name="connsiteX66" fmla="*/ 3379772 w 6720611"/>
              <a:gd name="connsiteY66" fmla="*/ 2378716 h 4192173"/>
              <a:gd name="connsiteX67" fmla="*/ 2504851 w 6720611"/>
              <a:gd name="connsiteY67" fmla="*/ 2227948 h 4192173"/>
              <a:gd name="connsiteX68" fmla="*/ 2582432 w 6720611"/>
              <a:gd name="connsiteY68" fmla="*/ 2259826 h 4192173"/>
              <a:gd name="connsiteX69" fmla="*/ 2582432 w 6720611"/>
              <a:gd name="connsiteY69" fmla="*/ 2416906 h 4192173"/>
              <a:gd name="connsiteX70" fmla="*/ 930395 w 6720611"/>
              <a:gd name="connsiteY70" fmla="*/ 4082184 h 4192173"/>
              <a:gd name="connsiteX71" fmla="*/ 821280 w 6720611"/>
              <a:gd name="connsiteY71" fmla="*/ 4192173 h 4192173"/>
              <a:gd name="connsiteX72" fmla="*/ 510288 w 6720611"/>
              <a:gd name="connsiteY72" fmla="*/ 4192173 h 4192173"/>
              <a:gd name="connsiteX73" fmla="*/ 611751 w 6720611"/>
              <a:gd name="connsiteY73" fmla="*/ 4089897 h 4192173"/>
              <a:gd name="connsiteX74" fmla="*/ 2427271 w 6720611"/>
              <a:gd name="connsiteY74" fmla="*/ 2259826 h 4192173"/>
              <a:gd name="connsiteX75" fmla="*/ 2504851 w 6720611"/>
              <a:gd name="connsiteY75" fmla="*/ 2227948 h 4192173"/>
              <a:gd name="connsiteX76" fmla="*/ 6720611 w 6720611"/>
              <a:gd name="connsiteY76" fmla="*/ 2062302 h 4192173"/>
              <a:gd name="connsiteX77" fmla="*/ 6720611 w 6720611"/>
              <a:gd name="connsiteY77" fmla="*/ 2375607 h 4192173"/>
              <a:gd name="connsiteX78" fmla="*/ 6686960 w 6720611"/>
              <a:gd name="connsiteY78" fmla="*/ 2409511 h 4192173"/>
              <a:gd name="connsiteX79" fmla="*/ 5155188 w 6720611"/>
              <a:gd name="connsiteY79" fmla="*/ 3952794 h 4192173"/>
              <a:gd name="connsiteX80" fmla="*/ 4917594 w 6720611"/>
              <a:gd name="connsiteY80" fmla="*/ 4192173 h 4192173"/>
              <a:gd name="connsiteX81" fmla="*/ 4606626 w 6720611"/>
              <a:gd name="connsiteY81" fmla="*/ 4192173 h 4192173"/>
              <a:gd name="connsiteX82" fmla="*/ 4631263 w 6720611"/>
              <a:gd name="connsiteY82" fmla="*/ 4167352 h 4192173"/>
              <a:gd name="connsiteX83" fmla="*/ 6671319 w 6720611"/>
              <a:gd name="connsiteY83" fmla="*/ 2111964 h 4192173"/>
              <a:gd name="connsiteX84" fmla="*/ 3193826 w 6720611"/>
              <a:gd name="connsiteY84" fmla="*/ 2050605 h 4192173"/>
              <a:gd name="connsiteX85" fmla="*/ 3271407 w 6720611"/>
              <a:gd name="connsiteY85" fmla="*/ 2083855 h 4192173"/>
              <a:gd name="connsiteX86" fmla="*/ 3271407 w 6720611"/>
              <a:gd name="connsiteY86" fmla="*/ 2240865 h 4192173"/>
              <a:gd name="connsiteX87" fmla="*/ 1404139 w 6720611"/>
              <a:gd name="connsiteY87" fmla="*/ 4121386 h 4192173"/>
              <a:gd name="connsiteX88" fmla="*/ 1333850 w 6720611"/>
              <a:gd name="connsiteY88" fmla="*/ 4192173 h 4192173"/>
              <a:gd name="connsiteX89" fmla="*/ 1022788 w 6720611"/>
              <a:gd name="connsiteY89" fmla="*/ 4192173 h 4192173"/>
              <a:gd name="connsiteX90" fmla="*/ 1067571 w 6720611"/>
              <a:gd name="connsiteY90" fmla="*/ 4147072 h 4192173"/>
              <a:gd name="connsiteX91" fmla="*/ 3116246 w 6720611"/>
              <a:gd name="connsiteY91" fmla="*/ 2083855 h 4192173"/>
              <a:gd name="connsiteX92" fmla="*/ 3193826 w 6720611"/>
              <a:gd name="connsiteY92" fmla="*/ 2050605 h 4192173"/>
              <a:gd name="connsiteX93" fmla="*/ 2729024 w 6720611"/>
              <a:gd name="connsiteY93" fmla="*/ 2004526 h 4192173"/>
              <a:gd name="connsiteX94" fmla="*/ 2806387 w 6720611"/>
              <a:gd name="connsiteY94" fmla="*/ 2037647 h 4192173"/>
              <a:gd name="connsiteX95" fmla="*/ 2806387 w 6720611"/>
              <a:gd name="connsiteY95" fmla="*/ 2194052 h 4192173"/>
              <a:gd name="connsiteX96" fmla="*/ 2651660 w 6720611"/>
              <a:gd name="connsiteY96" fmla="*/ 2194052 h 4192173"/>
              <a:gd name="connsiteX97" fmla="*/ 2651660 w 6720611"/>
              <a:gd name="connsiteY97" fmla="*/ 2037647 h 4192173"/>
              <a:gd name="connsiteX98" fmla="*/ 2729024 w 6720611"/>
              <a:gd name="connsiteY98" fmla="*/ 2004526 h 4192173"/>
              <a:gd name="connsiteX99" fmla="*/ 6720611 w 6720611"/>
              <a:gd name="connsiteY99" fmla="*/ 1547111 h 4192173"/>
              <a:gd name="connsiteX100" fmla="*/ 6720611 w 6720611"/>
              <a:gd name="connsiteY100" fmla="*/ 1859867 h 4192173"/>
              <a:gd name="connsiteX101" fmla="*/ 6587477 w 6720611"/>
              <a:gd name="connsiteY101" fmla="*/ 1993861 h 4192173"/>
              <a:gd name="connsiteX102" fmla="*/ 4609755 w 6720611"/>
              <a:gd name="connsiteY102" fmla="*/ 3984353 h 4192173"/>
              <a:gd name="connsiteX103" fmla="*/ 4403268 w 6720611"/>
              <a:gd name="connsiteY103" fmla="*/ 4192173 h 4192173"/>
              <a:gd name="connsiteX104" fmla="*/ 4119746 w 6720611"/>
              <a:gd name="connsiteY104" fmla="*/ 4192173 h 4192173"/>
              <a:gd name="connsiteX105" fmla="*/ 4123061 w 6720611"/>
              <a:gd name="connsiteY105" fmla="*/ 4174961 h 4192173"/>
              <a:gd name="connsiteX106" fmla="*/ 4146968 w 6720611"/>
              <a:gd name="connsiteY106" fmla="*/ 4138776 h 4192173"/>
              <a:gd name="connsiteX107" fmla="*/ 6666670 w 6720611"/>
              <a:gd name="connsiteY107" fmla="*/ 1601429 h 4192173"/>
              <a:gd name="connsiteX108" fmla="*/ 6720611 w 6720611"/>
              <a:gd name="connsiteY108" fmla="*/ 1030301 h 4192173"/>
              <a:gd name="connsiteX109" fmla="*/ 6720611 w 6720611"/>
              <a:gd name="connsiteY109" fmla="*/ 1343665 h 4192173"/>
              <a:gd name="connsiteX110" fmla="*/ 6673967 w 6720611"/>
              <a:gd name="connsiteY110" fmla="*/ 1390665 h 4192173"/>
              <a:gd name="connsiteX111" fmla="*/ 4410060 w 6720611"/>
              <a:gd name="connsiteY111" fmla="*/ 3671847 h 4192173"/>
              <a:gd name="connsiteX112" fmla="*/ 4254900 w 6720611"/>
              <a:gd name="connsiteY112" fmla="*/ 3671847 h 4192173"/>
              <a:gd name="connsiteX113" fmla="*/ 4254900 w 6720611"/>
              <a:gd name="connsiteY113" fmla="*/ 3514827 h 4192173"/>
              <a:gd name="connsiteX114" fmla="*/ 6607121 w 6720611"/>
              <a:gd name="connsiteY114" fmla="*/ 1144657 h 4192173"/>
              <a:gd name="connsiteX115" fmla="*/ 6720611 w 6720611"/>
              <a:gd name="connsiteY115" fmla="*/ 513280 h 4192173"/>
              <a:gd name="connsiteX116" fmla="*/ 6720611 w 6720611"/>
              <a:gd name="connsiteY116" fmla="*/ 828464 h 4192173"/>
              <a:gd name="connsiteX117" fmla="*/ 6701397 w 6720611"/>
              <a:gd name="connsiteY117" fmla="*/ 847826 h 4192173"/>
              <a:gd name="connsiteX118" fmla="*/ 3403977 w 6720611"/>
              <a:gd name="connsiteY118" fmla="*/ 4170615 h 4192173"/>
              <a:gd name="connsiteX119" fmla="*/ 3382584 w 6720611"/>
              <a:gd name="connsiteY119" fmla="*/ 4192173 h 4192173"/>
              <a:gd name="connsiteX120" fmla="*/ 3071527 w 6720611"/>
              <a:gd name="connsiteY120" fmla="*/ 4192173 h 4192173"/>
              <a:gd name="connsiteX121" fmla="*/ 3099476 w 6720611"/>
              <a:gd name="connsiteY121" fmla="*/ 4163996 h 4192173"/>
              <a:gd name="connsiteX122" fmla="*/ 6451360 w 6720611"/>
              <a:gd name="connsiteY122" fmla="*/ 784731 h 4192173"/>
              <a:gd name="connsiteX123" fmla="*/ 6720611 w 6720611"/>
              <a:gd name="connsiteY123" fmla="*/ 0 h 4192173"/>
              <a:gd name="connsiteX124" fmla="*/ 6720611 w 6720611"/>
              <a:gd name="connsiteY124" fmla="*/ 314922 h 4192173"/>
              <a:gd name="connsiteX125" fmla="*/ 6619166 w 6720611"/>
              <a:gd name="connsiteY125" fmla="*/ 417055 h 4192173"/>
              <a:gd name="connsiteX126" fmla="*/ 3399146 w 6720611"/>
              <a:gd name="connsiteY126" fmla="*/ 3658891 h 4192173"/>
              <a:gd name="connsiteX127" fmla="*/ 3243936 w 6720611"/>
              <a:gd name="connsiteY127" fmla="*/ 3658891 h 4192173"/>
              <a:gd name="connsiteX128" fmla="*/ 3243936 w 6720611"/>
              <a:gd name="connsiteY128" fmla="*/ 3501880 h 4192173"/>
              <a:gd name="connsiteX129" fmla="*/ 6470085 w 6720611"/>
              <a:gd name="connsiteY129" fmla="*/ 252342 h 419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720611" h="4192173">
                <a:moveTo>
                  <a:pt x="4098974" y="3717504"/>
                </a:moveTo>
                <a:cubicBezTo>
                  <a:pt x="4127234" y="3717504"/>
                  <a:pt x="4155494" y="3728610"/>
                  <a:pt x="4177731" y="3750823"/>
                </a:cubicBezTo>
                <a:cubicBezTo>
                  <a:pt x="4220353" y="3793397"/>
                  <a:pt x="4220353" y="3863737"/>
                  <a:pt x="4177731" y="3908163"/>
                </a:cubicBezTo>
                <a:cubicBezTo>
                  <a:pt x="4177731" y="3908163"/>
                  <a:pt x="4177731" y="3908163"/>
                  <a:pt x="3942386" y="4143248"/>
                </a:cubicBezTo>
                <a:cubicBezTo>
                  <a:pt x="3899764" y="4185822"/>
                  <a:pt x="3829346" y="4185822"/>
                  <a:pt x="3786725" y="4143248"/>
                </a:cubicBezTo>
                <a:cubicBezTo>
                  <a:pt x="3744103" y="4098822"/>
                  <a:pt x="3744103" y="4028482"/>
                  <a:pt x="3786725" y="3985908"/>
                </a:cubicBezTo>
                <a:cubicBezTo>
                  <a:pt x="3786725" y="3985908"/>
                  <a:pt x="3786725" y="3985908"/>
                  <a:pt x="4020217" y="3750823"/>
                </a:cubicBezTo>
                <a:cubicBezTo>
                  <a:pt x="4042455" y="3728610"/>
                  <a:pt x="4070715" y="3717504"/>
                  <a:pt x="4098974" y="3717504"/>
                </a:cubicBezTo>
                <a:close/>
                <a:moveTo>
                  <a:pt x="3087535" y="3705915"/>
                </a:moveTo>
                <a:cubicBezTo>
                  <a:pt x="3115688" y="3705915"/>
                  <a:pt x="3143840" y="3716545"/>
                  <a:pt x="3165070" y="3737805"/>
                </a:cubicBezTo>
                <a:cubicBezTo>
                  <a:pt x="3207529" y="3782173"/>
                  <a:pt x="3207529" y="3852422"/>
                  <a:pt x="3165070" y="3894942"/>
                </a:cubicBezTo>
                <a:cubicBezTo>
                  <a:pt x="3165070" y="3894942"/>
                  <a:pt x="3165070" y="3894942"/>
                  <a:pt x="2895835" y="4166082"/>
                </a:cubicBezTo>
                <a:lnTo>
                  <a:pt x="2869927" y="4192173"/>
                </a:lnTo>
                <a:lnTo>
                  <a:pt x="2662279" y="4192173"/>
                </a:lnTo>
                <a:lnTo>
                  <a:pt x="2659367" y="4187754"/>
                </a:lnTo>
                <a:cubicBezTo>
                  <a:pt x="2643445" y="4147979"/>
                  <a:pt x="2651406" y="4100144"/>
                  <a:pt x="2683250" y="4066868"/>
                </a:cubicBezTo>
                <a:cubicBezTo>
                  <a:pt x="2683250" y="4066868"/>
                  <a:pt x="2683250" y="4066868"/>
                  <a:pt x="3010001" y="3737805"/>
                </a:cubicBezTo>
                <a:cubicBezTo>
                  <a:pt x="3031231" y="3716545"/>
                  <a:pt x="3059383" y="3705915"/>
                  <a:pt x="3087535" y="3705915"/>
                </a:cubicBezTo>
                <a:close/>
                <a:moveTo>
                  <a:pt x="2660175" y="3103119"/>
                </a:moveTo>
                <a:cubicBezTo>
                  <a:pt x="2688342" y="3103119"/>
                  <a:pt x="2716509" y="3114202"/>
                  <a:pt x="2737750" y="3136368"/>
                </a:cubicBezTo>
                <a:cubicBezTo>
                  <a:pt x="2782079" y="3178853"/>
                  <a:pt x="2782079" y="3249046"/>
                  <a:pt x="2737750" y="3291531"/>
                </a:cubicBezTo>
                <a:cubicBezTo>
                  <a:pt x="2737750" y="3291531"/>
                  <a:pt x="2737750" y="3291531"/>
                  <a:pt x="1918503" y="4117421"/>
                </a:cubicBezTo>
                <a:lnTo>
                  <a:pt x="1844352" y="4192173"/>
                </a:lnTo>
                <a:lnTo>
                  <a:pt x="1534302" y="4192173"/>
                </a:lnTo>
                <a:lnTo>
                  <a:pt x="1581330" y="4144809"/>
                </a:lnTo>
                <a:cubicBezTo>
                  <a:pt x="1882822" y="3841157"/>
                  <a:pt x="2215504" y="3506094"/>
                  <a:pt x="2582600" y="3136368"/>
                </a:cubicBezTo>
                <a:cubicBezTo>
                  <a:pt x="2603841" y="3114202"/>
                  <a:pt x="2632008" y="3103119"/>
                  <a:pt x="2660175" y="3103119"/>
                </a:cubicBezTo>
                <a:close/>
                <a:moveTo>
                  <a:pt x="3352576" y="2921682"/>
                </a:moveTo>
                <a:cubicBezTo>
                  <a:pt x="3380745" y="2921682"/>
                  <a:pt x="3408914" y="2932304"/>
                  <a:pt x="3430157" y="2953548"/>
                </a:cubicBezTo>
                <a:cubicBezTo>
                  <a:pt x="3472641" y="2997883"/>
                  <a:pt x="3472641" y="3068081"/>
                  <a:pt x="3430157" y="3110568"/>
                </a:cubicBezTo>
                <a:cubicBezTo>
                  <a:pt x="3430157" y="3110568"/>
                  <a:pt x="3430157" y="3110568"/>
                  <a:pt x="2474116" y="4073905"/>
                </a:cubicBezTo>
                <a:lnTo>
                  <a:pt x="2356744" y="4192173"/>
                </a:lnTo>
                <a:lnTo>
                  <a:pt x="2045752" y="4192173"/>
                </a:lnTo>
                <a:lnTo>
                  <a:pt x="2273663" y="3962523"/>
                </a:lnTo>
                <a:cubicBezTo>
                  <a:pt x="2575174" y="3658711"/>
                  <a:pt x="2907876" y="3323470"/>
                  <a:pt x="3274996" y="2953548"/>
                </a:cubicBezTo>
                <a:cubicBezTo>
                  <a:pt x="3296239" y="2932304"/>
                  <a:pt x="3324407" y="2921682"/>
                  <a:pt x="3352576" y="2921682"/>
                </a:cubicBezTo>
                <a:close/>
                <a:moveTo>
                  <a:pt x="3128493" y="2631654"/>
                </a:moveTo>
                <a:cubicBezTo>
                  <a:pt x="3156659" y="2631654"/>
                  <a:pt x="3184825" y="2642760"/>
                  <a:pt x="3206064" y="2664973"/>
                </a:cubicBezTo>
                <a:cubicBezTo>
                  <a:pt x="3250391" y="2707547"/>
                  <a:pt x="3250391" y="2777887"/>
                  <a:pt x="3206064" y="2820462"/>
                </a:cubicBezTo>
                <a:cubicBezTo>
                  <a:pt x="3206064" y="2820462"/>
                  <a:pt x="3206064" y="2820462"/>
                  <a:pt x="2973350" y="3057398"/>
                </a:cubicBezTo>
                <a:cubicBezTo>
                  <a:pt x="2930871" y="3099972"/>
                  <a:pt x="2860687" y="3099972"/>
                  <a:pt x="2818207" y="3057398"/>
                </a:cubicBezTo>
                <a:cubicBezTo>
                  <a:pt x="2775728" y="3012972"/>
                  <a:pt x="2775728" y="2942632"/>
                  <a:pt x="2818207" y="2900058"/>
                </a:cubicBezTo>
                <a:cubicBezTo>
                  <a:pt x="2818207" y="2900058"/>
                  <a:pt x="2818207" y="2900058"/>
                  <a:pt x="3050921" y="2664973"/>
                </a:cubicBezTo>
                <a:cubicBezTo>
                  <a:pt x="3072161" y="2642760"/>
                  <a:pt x="3100327" y="2631654"/>
                  <a:pt x="3128493" y="2631654"/>
                </a:cubicBezTo>
                <a:close/>
                <a:moveTo>
                  <a:pt x="1718990" y="2506221"/>
                </a:moveTo>
                <a:cubicBezTo>
                  <a:pt x="1747170" y="2506221"/>
                  <a:pt x="1775351" y="2517306"/>
                  <a:pt x="1796602" y="2539476"/>
                </a:cubicBezTo>
                <a:cubicBezTo>
                  <a:pt x="1839104" y="2581969"/>
                  <a:pt x="1839104" y="2652176"/>
                  <a:pt x="1796602" y="2694669"/>
                </a:cubicBezTo>
                <a:cubicBezTo>
                  <a:pt x="1796602" y="2694669"/>
                  <a:pt x="1796602" y="2694669"/>
                  <a:pt x="368404" y="4133495"/>
                </a:cubicBezTo>
                <a:lnTo>
                  <a:pt x="310159" y="4192173"/>
                </a:lnTo>
                <a:lnTo>
                  <a:pt x="0" y="4192173"/>
                </a:lnTo>
                <a:lnTo>
                  <a:pt x="71848" y="4119830"/>
                </a:lnTo>
                <a:cubicBezTo>
                  <a:pt x="490885" y="3697903"/>
                  <a:pt x="1006624" y="3178608"/>
                  <a:pt x="1641378" y="2539476"/>
                </a:cubicBezTo>
                <a:cubicBezTo>
                  <a:pt x="1662630" y="2517306"/>
                  <a:pt x="1690809" y="2506221"/>
                  <a:pt x="1718990" y="2506221"/>
                </a:cubicBezTo>
                <a:close/>
                <a:moveTo>
                  <a:pt x="3781177" y="2490332"/>
                </a:moveTo>
                <a:cubicBezTo>
                  <a:pt x="3809352" y="2490332"/>
                  <a:pt x="3837527" y="2501404"/>
                  <a:pt x="3858773" y="2523547"/>
                </a:cubicBezTo>
                <a:cubicBezTo>
                  <a:pt x="3901266" y="2565989"/>
                  <a:pt x="3901266" y="2636111"/>
                  <a:pt x="3858773" y="2680398"/>
                </a:cubicBezTo>
                <a:cubicBezTo>
                  <a:pt x="3858773" y="2680398"/>
                  <a:pt x="3858773" y="2680398"/>
                  <a:pt x="3672173" y="2866773"/>
                </a:cubicBezTo>
                <a:cubicBezTo>
                  <a:pt x="3629680" y="2911060"/>
                  <a:pt x="3559475" y="2911060"/>
                  <a:pt x="3516982" y="2866773"/>
                </a:cubicBezTo>
                <a:cubicBezTo>
                  <a:pt x="3472641" y="2824331"/>
                  <a:pt x="3472641" y="2754210"/>
                  <a:pt x="3516982" y="2709923"/>
                </a:cubicBezTo>
                <a:cubicBezTo>
                  <a:pt x="3516982" y="2709923"/>
                  <a:pt x="3516982" y="2709923"/>
                  <a:pt x="3703581" y="2523547"/>
                </a:cubicBezTo>
                <a:cubicBezTo>
                  <a:pt x="3724827" y="2501404"/>
                  <a:pt x="3753002" y="2490332"/>
                  <a:pt x="3781177" y="2490332"/>
                </a:cubicBezTo>
                <a:close/>
                <a:moveTo>
                  <a:pt x="3379772" y="2378716"/>
                </a:moveTo>
                <a:cubicBezTo>
                  <a:pt x="3408047" y="2378716"/>
                  <a:pt x="3436323" y="2389296"/>
                  <a:pt x="3458572" y="2410457"/>
                </a:cubicBezTo>
                <a:cubicBezTo>
                  <a:pt x="3501216" y="2454618"/>
                  <a:pt x="3501216" y="2524540"/>
                  <a:pt x="3458572" y="2566862"/>
                </a:cubicBezTo>
                <a:cubicBezTo>
                  <a:pt x="3414073" y="2611023"/>
                  <a:pt x="3345471" y="2611023"/>
                  <a:pt x="3300972" y="2566862"/>
                </a:cubicBezTo>
                <a:cubicBezTo>
                  <a:pt x="3258328" y="2524540"/>
                  <a:pt x="3258328" y="2454618"/>
                  <a:pt x="3300972" y="2410457"/>
                </a:cubicBezTo>
                <a:cubicBezTo>
                  <a:pt x="3323222" y="2389296"/>
                  <a:pt x="3351497" y="2378716"/>
                  <a:pt x="3379772" y="2378716"/>
                </a:cubicBezTo>
                <a:close/>
                <a:moveTo>
                  <a:pt x="2504851" y="2227948"/>
                </a:moveTo>
                <a:cubicBezTo>
                  <a:pt x="2533020" y="2227948"/>
                  <a:pt x="2561189" y="2238574"/>
                  <a:pt x="2582432" y="2259826"/>
                </a:cubicBezTo>
                <a:cubicBezTo>
                  <a:pt x="2624916" y="2304178"/>
                  <a:pt x="2624916" y="2374402"/>
                  <a:pt x="2582432" y="2416906"/>
                </a:cubicBezTo>
                <a:cubicBezTo>
                  <a:pt x="2582432" y="2416906"/>
                  <a:pt x="2582432" y="2416906"/>
                  <a:pt x="930395" y="4082184"/>
                </a:cubicBezTo>
                <a:lnTo>
                  <a:pt x="821280" y="4192173"/>
                </a:lnTo>
                <a:lnTo>
                  <a:pt x="510288" y="4192173"/>
                </a:lnTo>
                <a:lnTo>
                  <a:pt x="611751" y="4089897"/>
                </a:lnTo>
                <a:cubicBezTo>
                  <a:pt x="1096463" y="3601300"/>
                  <a:pt x="1693033" y="2999950"/>
                  <a:pt x="2427271" y="2259826"/>
                </a:cubicBezTo>
                <a:cubicBezTo>
                  <a:pt x="2448514" y="2238574"/>
                  <a:pt x="2476683" y="2227948"/>
                  <a:pt x="2504851" y="2227948"/>
                </a:cubicBezTo>
                <a:close/>
                <a:moveTo>
                  <a:pt x="6720611" y="2062302"/>
                </a:moveTo>
                <a:lnTo>
                  <a:pt x="6720611" y="2375607"/>
                </a:lnTo>
                <a:lnTo>
                  <a:pt x="6686960" y="2409511"/>
                </a:lnTo>
                <a:cubicBezTo>
                  <a:pt x="6304559" y="2794786"/>
                  <a:pt x="5805775" y="3297318"/>
                  <a:pt x="5155188" y="3952794"/>
                </a:cubicBezTo>
                <a:lnTo>
                  <a:pt x="4917594" y="4192173"/>
                </a:lnTo>
                <a:lnTo>
                  <a:pt x="4606626" y="4192173"/>
                </a:lnTo>
                <a:lnTo>
                  <a:pt x="4631263" y="4167352"/>
                </a:lnTo>
                <a:cubicBezTo>
                  <a:pt x="4893047" y="3903600"/>
                  <a:pt x="5456889" y="3335521"/>
                  <a:pt x="6671319" y="2111964"/>
                </a:cubicBezTo>
                <a:close/>
                <a:moveTo>
                  <a:pt x="3193826" y="2050605"/>
                </a:moveTo>
                <a:cubicBezTo>
                  <a:pt x="3221995" y="2050605"/>
                  <a:pt x="3250164" y="2061689"/>
                  <a:pt x="3271407" y="2083855"/>
                </a:cubicBezTo>
                <a:cubicBezTo>
                  <a:pt x="3313891" y="2126340"/>
                  <a:pt x="3313891" y="2196533"/>
                  <a:pt x="3271407" y="2240865"/>
                </a:cubicBezTo>
                <a:cubicBezTo>
                  <a:pt x="3271407" y="2240865"/>
                  <a:pt x="3271407" y="2240865"/>
                  <a:pt x="1404139" y="4121386"/>
                </a:cubicBezTo>
                <a:lnTo>
                  <a:pt x="1333850" y="4192173"/>
                </a:lnTo>
                <a:lnTo>
                  <a:pt x="1022788" y="4192173"/>
                </a:lnTo>
                <a:lnTo>
                  <a:pt x="1067571" y="4147072"/>
                </a:lnTo>
                <a:cubicBezTo>
                  <a:pt x="1590406" y="3620526"/>
                  <a:pt x="2259634" y="2946548"/>
                  <a:pt x="3116246" y="2083855"/>
                </a:cubicBezTo>
                <a:cubicBezTo>
                  <a:pt x="3137489" y="2061689"/>
                  <a:pt x="3165657" y="2050605"/>
                  <a:pt x="3193826" y="2050605"/>
                </a:cubicBezTo>
                <a:close/>
                <a:moveTo>
                  <a:pt x="2729024" y="2004526"/>
                </a:moveTo>
                <a:cubicBezTo>
                  <a:pt x="2757114" y="2004526"/>
                  <a:pt x="2785204" y="2015566"/>
                  <a:pt x="2806387" y="2037647"/>
                </a:cubicBezTo>
                <a:cubicBezTo>
                  <a:pt x="2848753" y="2079968"/>
                  <a:pt x="2848753" y="2149890"/>
                  <a:pt x="2806387" y="2194052"/>
                </a:cubicBezTo>
                <a:cubicBezTo>
                  <a:pt x="2764021" y="2236373"/>
                  <a:pt x="2694026" y="2236373"/>
                  <a:pt x="2651660" y="2194052"/>
                </a:cubicBezTo>
                <a:cubicBezTo>
                  <a:pt x="2607453" y="2149890"/>
                  <a:pt x="2607453" y="2079968"/>
                  <a:pt x="2651660" y="2037647"/>
                </a:cubicBezTo>
                <a:cubicBezTo>
                  <a:pt x="2672843" y="2015566"/>
                  <a:pt x="2700934" y="2004526"/>
                  <a:pt x="2729024" y="2004526"/>
                </a:cubicBezTo>
                <a:close/>
                <a:moveTo>
                  <a:pt x="6720611" y="1547111"/>
                </a:moveTo>
                <a:lnTo>
                  <a:pt x="6720611" y="1859867"/>
                </a:lnTo>
                <a:lnTo>
                  <a:pt x="6587477" y="1993861"/>
                </a:lnTo>
                <a:cubicBezTo>
                  <a:pt x="6137445" y="2446799"/>
                  <a:pt x="5503310" y="3085029"/>
                  <a:pt x="4609755" y="3984353"/>
                </a:cubicBezTo>
                <a:lnTo>
                  <a:pt x="4403268" y="4192173"/>
                </a:lnTo>
                <a:lnTo>
                  <a:pt x="4119746" y="4192173"/>
                </a:lnTo>
                <a:lnTo>
                  <a:pt x="4123061" y="4174961"/>
                </a:lnTo>
                <a:cubicBezTo>
                  <a:pt x="4128373" y="4161745"/>
                  <a:pt x="4136343" y="4149395"/>
                  <a:pt x="4146968" y="4138776"/>
                </a:cubicBezTo>
                <a:cubicBezTo>
                  <a:pt x="4146968" y="4138776"/>
                  <a:pt x="4146968" y="4138776"/>
                  <a:pt x="6666670" y="1601429"/>
                </a:cubicBezTo>
                <a:close/>
                <a:moveTo>
                  <a:pt x="6720611" y="1030301"/>
                </a:moveTo>
                <a:lnTo>
                  <a:pt x="6720611" y="1343665"/>
                </a:lnTo>
                <a:lnTo>
                  <a:pt x="6673967" y="1390665"/>
                </a:lnTo>
                <a:cubicBezTo>
                  <a:pt x="6123287" y="1945548"/>
                  <a:pt x="5389047" y="2685390"/>
                  <a:pt x="4410060" y="3671847"/>
                </a:cubicBezTo>
                <a:cubicBezTo>
                  <a:pt x="4367576" y="3714335"/>
                  <a:pt x="4297385" y="3714335"/>
                  <a:pt x="4254900" y="3671847"/>
                </a:cubicBezTo>
                <a:cubicBezTo>
                  <a:pt x="4212416" y="3627512"/>
                  <a:pt x="4212416" y="3557315"/>
                  <a:pt x="4254900" y="3514827"/>
                </a:cubicBezTo>
                <a:cubicBezTo>
                  <a:pt x="4254900" y="3514827"/>
                  <a:pt x="4254900" y="3514827"/>
                  <a:pt x="6607121" y="1144657"/>
                </a:cubicBezTo>
                <a:close/>
                <a:moveTo>
                  <a:pt x="6720611" y="513280"/>
                </a:moveTo>
                <a:lnTo>
                  <a:pt x="6720611" y="828464"/>
                </a:lnTo>
                <a:lnTo>
                  <a:pt x="6701397" y="847826"/>
                </a:lnTo>
                <a:cubicBezTo>
                  <a:pt x="6337885" y="1214134"/>
                  <a:pt x="5471049" y="2087640"/>
                  <a:pt x="3403977" y="4170615"/>
                </a:cubicBezTo>
                <a:lnTo>
                  <a:pt x="3382584" y="4192173"/>
                </a:lnTo>
                <a:lnTo>
                  <a:pt x="3071527" y="4192173"/>
                </a:lnTo>
                <a:lnTo>
                  <a:pt x="3099476" y="4163996"/>
                </a:lnTo>
                <a:cubicBezTo>
                  <a:pt x="3426267" y="3834535"/>
                  <a:pt x="4270479" y="2983427"/>
                  <a:pt x="6451360" y="784731"/>
                </a:cubicBezTo>
                <a:close/>
                <a:moveTo>
                  <a:pt x="6720611" y="0"/>
                </a:moveTo>
                <a:lnTo>
                  <a:pt x="6720611" y="314922"/>
                </a:lnTo>
                <a:lnTo>
                  <a:pt x="6619166" y="417055"/>
                </a:lnTo>
                <a:cubicBezTo>
                  <a:pt x="6076917" y="962977"/>
                  <a:pt x="5112920" y="1933506"/>
                  <a:pt x="3399146" y="3658891"/>
                </a:cubicBezTo>
                <a:cubicBezTo>
                  <a:pt x="3356648" y="3703223"/>
                  <a:pt x="3286434" y="3703223"/>
                  <a:pt x="3243936" y="3658891"/>
                </a:cubicBezTo>
                <a:cubicBezTo>
                  <a:pt x="3199591" y="3616405"/>
                  <a:pt x="3199591" y="3546212"/>
                  <a:pt x="3243936" y="3501880"/>
                </a:cubicBezTo>
                <a:cubicBezTo>
                  <a:pt x="3243936" y="3501880"/>
                  <a:pt x="3243936" y="3501880"/>
                  <a:pt x="6470085" y="2523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8C57B-30ED-465A-8953-86E03E09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EE3FD4-2AC3-40AB-9A55-027C8AA8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5BC875-D32C-47E6-AB3E-495932B3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4FED45-193F-43E7-9802-64483D98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2024/4/6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8DDB1-2CAD-4B61-9D6F-F3E14240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5305FD-E8E0-4F6F-84BC-4E6B3695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3C8B47-7B41-420B-8A20-99689389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2024/4/6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B3C4AB-0DB4-4650-8C85-463FBFB7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F95E1B-44AE-483A-9CBB-87B72E6E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568642" y="3223087"/>
            <a:ext cx="5537071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568642" y="4101141"/>
            <a:ext cx="5537071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568642" y="4416775"/>
            <a:ext cx="55370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cxnSp>
        <p:nvCxnSpPr>
          <p:cNvPr id="71" name="直接连接符 70"/>
          <p:cNvCxnSpPr/>
          <p:nvPr userDrawn="1"/>
        </p:nvCxnSpPr>
        <p:spPr>
          <a:xfrm>
            <a:off x="1568643" y="4869257"/>
            <a:ext cx="55360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任意多边形 118"/>
          <p:cNvSpPr/>
          <p:nvPr userDrawn="1"/>
        </p:nvSpPr>
        <p:spPr>
          <a:xfrm>
            <a:off x="5471389" y="2665828"/>
            <a:ext cx="6720611" cy="4192173"/>
          </a:xfrm>
          <a:custGeom>
            <a:avLst/>
            <a:gdLst>
              <a:gd name="connsiteX0" fmla="*/ 4098974 w 6720611"/>
              <a:gd name="connsiteY0" fmla="*/ 3717504 h 4192173"/>
              <a:gd name="connsiteX1" fmla="*/ 4177731 w 6720611"/>
              <a:gd name="connsiteY1" fmla="*/ 3750823 h 4192173"/>
              <a:gd name="connsiteX2" fmla="*/ 4177731 w 6720611"/>
              <a:gd name="connsiteY2" fmla="*/ 3908163 h 4192173"/>
              <a:gd name="connsiteX3" fmla="*/ 3942386 w 6720611"/>
              <a:gd name="connsiteY3" fmla="*/ 4143248 h 4192173"/>
              <a:gd name="connsiteX4" fmla="*/ 3786725 w 6720611"/>
              <a:gd name="connsiteY4" fmla="*/ 4143248 h 4192173"/>
              <a:gd name="connsiteX5" fmla="*/ 3786725 w 6720611"/>
              <a:gd name="connsiteY5" fmla="*/ 3985908 h 4192173"/>
              <a:gd name="connsiteX6" fmla="*/ 4020217 w 6720611"/>
              <a:gd name="connsiteY6" fmla="*/ 3750823 h 4192173"/>
              <a:gd name="connsiteX7" fmla="*/ 4098974 w 6720611"/>
              <a:gd name="connsiteY7" fmla="*/ 3717504 h 4192173"/>
              <a:gd name="connsiteX8" fmla="*/ 3087535 w 6720611"/>
              <a:gd name="connsiteY8" fmla="*/ 3705915 h 4192173"/>
              <a:gd name="connsiteX9" fmla="*/ 3165070 w 6720611"/>
              <a:gd name="connsiteY9" fmla="*/ 3737805 h 4192173"/>
              <a:gd name="connsiteX10" fmla="*/ 3165070 w 6720611"/>
              <a:gd name="connsiteY10" fmla="*/ 3894942 h 4192173"/>
              <a:gd name="connsiteX11" fmla="*/ 2895835 w 6720611"/>
              <a:gd name="connsiteY11" fmla="*/ 4166082 h 4192173"/>
              <a:gd name="connsiteX12" fmla="*/ 2869927 w 6720611"/>
              <a:gd name="connsiteY12" fmla="*/ 4192173 h 4192173"/>
              <a:gd name="connsiteX13" fmla="*/ 2662279 w 6720611"/>
              <a:gd name="connsiteY13" fmla="*/ 4192173 h 4192173"/>
              <a:gd name="connsiteX14" fmla="*/ 2659367 w 6720611"/>
              <a:gd name="connsiteY14" fmla="*/ 4187754 h 4192173"/>
              <a:gd name="connsiteX15" fmla="*/ 2683250 w 6720611"/>
              <a:gd name="connsiteY15" fmla="*/ 4066868 h 4192173"/>
              <a:gd name="connsiteX16" fmla="*/ 3010001 w 6720611"/>
              <a:gd name="connsiteY16" fmla="*/ 3737805 h 4192173"/>
              <a:gd name="connsiteX17" fmla="*/ 3087535 w 6720611"/>
              <a:gd name="connsiteY17" fmla="*/ 3705915 h 4192173"/>
              <a:gd name="connsiteX18" fmla="*/ 2660175 w 6720611"/>
              <a:gd name="connsiteY18" fmla="*/ 3103119 h 4192173"/>
              <a:gd name="connsiteX19" fmla="*/ 2737750 w 6720611"/>
              <a:gd name="connsiteY19" fmla="*/ 3136368 h 4192173"/>
              <a:gd name="connsiteX20" fmla="*/ 2737750 w 6720611"/>
              <a:gd name="connsiteY20" fmla="*/ 3291531 h 4192173"/>
              <a:gd name="connsiteX21" fmla="*/ 1918503 w 6720611"/>
              <a:gd name="connsiteY21" fmla="*/ 4117421 h 4192173"/>
              <a:gd name="connsiteX22" fmla="*/ 1844352 w 6720611"/>
              <a:gd name="connsiteY22" fmla="*/ 4192173 h 4192173"/>
              <a:gd name="connsiteX23" fmla="*/ 1534302 w 6720611"/>
              <a:gd name="connsiteY23" fmla="*/ 4192173 h 4192173"/>
              <a:gd name="connsiteX24" fmla="*/ 1581330 w 6720611"/>
              <a:gd name="connsiteY24" fmla="*/ 4144809 h 4192173"/>
              <a:gd name="connsiteX25" fmla="*/ 2582600 w 6720611"/>
              <a:gd name="connsiteY25" fmla="*/ 3136368 h 4192173"/>
              <a:gd name="connsiteX26" fmla="*/ 2660175 w 6720611"/>
              <a:gd name="connsiteY26" fmla="*/ 3103119 h 4192173"/>
              <a:gd name="connsiteX27" fmla="*/ 3352576 w 6720611"/>
              <a:gd name="connsiteY27" fmla="*/ 2921682 h 4192173"/>
              <a:gd name="connsiteX28" fmla="*/ 3430157 w 6720611"/>
              <a:gd name="connsiteY28" fmla="*/ 2953548 h 4192173"/>
              <a:gd name="connsiteX29" fmla="*/ 3430157 w 6720611"/>
              <a:gd name="connsiteY29" fmla="*/ 3110568 h 4192173"/>
              <a:gd name="connsiteX30" fmla="*/ 2474116 w 6720611"/>
              <a:gd name="connsiteY30" fmla="*/ 4073905 h 4192173"/>
              <a:gd name="connsiteX31" fmla="*/ 2356744 w 6720611"/>
              <a:gd name="connsiteY31" fmla="*/ 4192173 h 4192173"/>
              <a:gd name="connsiteX32" fmla="*/ 2045752 w 6720611"/>
              <a:gd name="connsiteY32" fmla="*/ 4192173 h 4192173"/>
              <a:gd name="connsiteX33" fmla="*/ 2273663 w 6720611"/>
              <a:gd name="connsiteY33" fmla="*/ 3962523 h 4192173"/>
              <a:gd name="connsiteX34" fmla="*/ 3274996 w 6720611"/>
              <a:gd name="connsiteY34" fmla="*/ 2953548 h 4192173"/>
              <a:gd name="connsiteX35" fmla="*/ 3352576 w 6720611"/>
              <a:gd name="connsiteY35" fmla="*/ 2921682 h 4192173"/>
              <a:gd name="connsiteX36" fmla="*/ 3128493 w 6720611"/>
              <a:gd name="connsiteY36" fmla="*/ 2631654 h 4192173"/>
              <a:gd name="connsiteX37" fmla="*/ 3206064 w 6720611"/>
              <a:gd name="connsiteY37" fmla="*/ 2664973 h 4192173"/>
              <a:gd name="connsiteX38" fmla="*/ 3206064 w 6720611"/>
              <a:gd name="connsiteY38" fmla="*/ 2820462 h 4192173"/>
              <a:gd name="connsiteX39" fmla="*/ 2973350 w 6720611"/>
              <a:gd name="connsiteY39" fmla="*/ 3057398 h 4192173"/>
              <a:gd name="connsiteX40" fmla="*/ 2818207 w 6720611"/>
              <a:gd name="connsiteY40" fmla="*/ 3057398 h 4192173"/>
              <a:gd name="connsiteX41" fmla="*/ 2818207 w 6720611"/>
              <a:gd name="connsiteY41" fmla="*/ 2900058 h 4192173"/>
              <a:gd name="connsiteX42" fmla="*/ 3050921 w 6720611"/>
              <a:gd name="connsiteY42" fmla="*/ 2664973 h 4192173"/>
              <a:gd name="connsiteX43" fmla="*/ 3128493 w 6720611"/>
              <a:gd name="connsiteY43" fmla="*/ 2631654 h 4192173"/>
              <a:gd name="connsiteX44" fmla="*/ 1718990 w 6720611"/>
              <a:gd name="connsiteY44" fmla="*/ 2506221 h 4192173"/>
              <a:gd name="connsiteX45" fmla="*/ 1796602 w 6720611"/>
              <a:gd name="connsiteY45" fmla="*/ 2539476 h 4192173"/>
              <a:gd name="connsiteX46" fmla="*/ 1796602 w 6720611"/>
              <a:gd name="connsiteY46" fmla="*/ 2694669 h 4192173"/>
              <a:gd name="connsiteX47" fmla="*/ 368404 w 6720611"/>
              <a:gd name="connsiteY47" fmla="*/ 4133495 h 4192173"/>
              <a:gd name="connsiteX48" fmla="*/ 310159 w 6720611"/>
              <a:gd name="connsiteY48" fmla="*/ 4192173 h 4192173"/>
              <a:gd name="connsiteX49" fmla="*/ 0 w 6720611"/>
              <a:gd name="connsiteY49" fmla="*/ 4192173 h 4192173"/>
              <a:gd name="connsiteX50" fmla="*/ 71848 w 6720611"/>
              <a:gd name="connsiteY50" fmla="*/ 4119830 h 4192173"/>
              <a:gd name="connsiteX51" fmla="*/ 1641378 w 6720611"/>
              <a:gd name="connsiteY51" fmla="*/ 2539476 h 4192173"/>
              <a:gd name="connsiteX52" fmla="*/ 1718990 w 6720611"/>
              <a:gd name="connsiteY52" fmla="*/ 2506221 h 4192173"/>
              <a:gd name="connsiteX53" fmla="*/ 3781177 w 6720611"/>
              <a:gd name="connsiteY53" fmla="*/ 2490332 h 4192173"/>
              <a:gd name="connsiteX54" fmla="*/ 3858773 w 6720611"/>
              <a:gd name="connsiteY54" fmla="*/ 2523547 h 4192173"/>
              <a:gd name="connsiteX55" fmla="*/ 3858773 w 6720611"/>
              <a:gd name="connsiteY55" fmla="*/ 2680398 h 4192173"/>
              <a:gd name="connsiteX56" fmla="*/ 3672173 w 6720611"/>
              <a:gd name="connsiteY56" fmla="*/ 2866773 h 4192173"/>
              <a:gd name="connsiteX57" fmla="*/ 3516982 w 6720611"/>
              <a:gd name="connsiteY57" fmla="*/ 2866773 h 4192173"/>
              <a:gd name="connsiteX58" fmla="*/ 3516982 w 6720611"/>
              <a:gd name="connsiteY58" fmla="*/ 2709923 h 4192173"/>
              <a:gd name="connsiteX59" fmla="*/ 3703581 w 6720611"/>
              <a:gd name="connsiteY59" fmla="*/ 2523547 h 4192173"/>
              <a:gd name="connsiteX60" fmla="*/ 3781177 w 6720611"/>
              <a:gd name="connsiteY60" fmla="*/ 2490332 h 4192173"/>
              <a:gd name="connsiteX61" fmla="*/ 3379772 w 6720611"/>
              <a:gd name="connsiteY61" fmla="*/ 2378716 h 4192173"/>
              <a:gd name="connsiteX62" fmla="*/ 3458572 w 6720611"/>
              <a:gd name="connsiteY62" fmla="*/ 2410457 h 4192173"/>
              <a:gd name="connsiteX63" fmla="*/ 3458572 w 6720611"/>
              <a:gd name="connsiteY63" fmla="*/ 2566862 h 4192173"/>
              <a:gd name="connsiteX64" fmla="*/ 3300972 w 6720611"/>
              <a:gd name="connsiteY64" fmla="*/ 2566862 h 4192173"/>
              <a:gd name="connsiteX65" fmla="*/ 3300972 w 6720611"/>
              <a:gd name="connsiteY65" fmla="*/ 2410457 h 4192173"/>
              <a:gd name="connsiteX66" fmla="*/ 3379772 w 6720611"/>
              <a:gd name="connsiteY66" fmla="*/ 2378716 h 4192173"/>
              <a:gd name="connsiteX67" fmla="*/ 2504851 w 6720611"/>
              <a:gd name="connsiteY67" fmla="*/ 2227948 h 4192173"/>
              <a:gd name="connsiteX68" fmla="*/ 2582432 w 6720611"/>
              <a:gd name="connsiteY68" fmla="*/ 2259826 h 4192173"/>
              <a:gd name="connsiteX69" fmla="*/ 2582432 w 6720611"/>
              <a:gd name="connsiteY69" fmla="*/ 2416906 h 4192173"/>
              <a:gd name="connsiteX70" fmla="*/ 930395 w 6720611"/>
              <a:gd name="connsiteY70" fmla="*/ 4082184 h 4192173"/>
              <a:gd name="connsiteX71" fmla="*/ 821280 w 6720611"/>
              <a:gd name="connsiteY71" fmla="*/ 4192173 h 4192173"/>
              <a:gd name="connsiteX72" fmla="*/ 510288 w 6720611"/>
              <a:gd name="connsiteY72" fmla="*/ 4192173 h 4192173"/>
              <a:gd name="connsiteX73" fmla="*/ 611751 w 6720611"/>
              <a:gd name="connsiteY73" fmla="*/ 4089897 h 4192173"/>
              <a:gd name="connsiteX74" fmla="*/ 2427271 w 6720611"/>
              <a:gd name="connsiteY74" fmla="*/ 2259826 h 4192173"/>
              <a:gd name="connsiteX75" fmla="*/ 2504851 w 6720611"/>
              <a:gd name="connsiteY75" fmla="*/ 2227948 h 4192173"/>
              <a:gd name="connsiteX76" fmla="*/ 6720611 w 6720611"/>
              <a:gd name="connsiteY76" fmla="*/ 2062302 h 4192173"/>
              <a:gd name="connsiteX77" fmla="*/ 6720611 w 6720611"/>
              <a:gd name="connsiteY77" fmla="*/ 2375607 h 4192173"/>
              <a:gd name="connsiteX78" fmla="*/ 6686960 w 6720611"/>
              <a:gd name="connsiteY78" fmla="*/ 2409511 h 4192173"/>
              <a:gd name="connsiteX79" fmla="*/ 5155188 w 6720611"/>
              <a:gd name="connsiteY79" fmla="*/ 3952794 h 4192173"/>
              <a:gd name="connsiteX80" fmla="*/ 4917594 w 6720611"/>
              <a:gd name="connsiteY80" fmla="*/ 4192173 h 4192173"/>
              <a:gd name="connsiteX81" fmla="*/ 4606626 w 6720611"/>
              <a:gd name="connsiteY81" fmla="*/ 4192173 h 4192173"/>
              <a:gd name="connsiteX82" fmla="*/ 4631263 w 6720611"/>
              <a:gd name="connsiteY82" fmla="*/ 4167352 h 4192173"/>
              <a:gd name="connsiteX83" fmla="*/ 6671319 w 6720611"/>
              <a:gd name="connsiteY83" fmla="*/ 2111964 h 4192173"/>
              <a:gd name="connsiteX84" fmla="*/ 3193826 w 6720611"/>
              <a:gd name="connsiteY84" fmla="*/ 2050605 h 4192173"/>
              <a:gd name="connsiteX85" fmla="*/ 3271407 w 6720611"/>
              <a:gd name="connsiteY85" fmla="*/ 2083855 h 4192173"/>
              <a:gd name="connsiteX86" fmla="*/ 3271407 w 6720611"/>
              <a:gd name="connsiteY86" fmla="*/ 2240865 h 4192173"/>
              <a:gd name="connsiteX87" fmla="*/ 1404139 w 6720611"/>
              <a:gd name="connsiteY87" fmla="*/ 4121386 h 4192173"/>
              <a:gd name="connsiteX88" fmla="*/ 1333850 w 6720611"/>
              <a:gd name="connsiteY88" fmla="*/ 4192173 h 4192173"/>
              <a:gd name="connsiteX89" fmla="*/ 1022788 w 6720611"/>
              <a:gd name="connsiteY89" fmla="*/ 4192173 h 4192173"/>
              <a:gd name="connsiteX90" fmla="*/ 1067571 w 6720611"/>
              <a:gd name="connsiteY90" fmla="*/ 4147072 h 4192173"/>
              <a:gd name="connsiteX91" fmla="*/ 3116246 w 6720611"/>
              <a:gd name="connsiteY91" fmla="*/ 2083855 h 4192173"/>
              <a:gd name="connsiteX92" fmla="*/ 3193826 w 6720611"/>
              <a:gd name="connsiteY92" fmla="*/ 2050605 h 4192173"/>
              <a:gd name="connsiteX93" fmla="*/ 2729024 w 6720611"/>
              <a:gd name="connsiteY93" fmla="*/ 2004526 h 4192173"/>
              <a:gd name="connsiteX94" fmla="*/ 2806387 w 6720611"/>
              <a:gd name="connsiteY94" fmla="*/ 2037647 h 4192173"/>
              <a:gd name="connsiteX95" fmla="*/ 2806387 w 6720611"/>
              <a:gd name="connsiteY95" fmla="*/ 2194052 h 4192173"/>
              <a:gd name="connsiteX96" fmla="*/ 2651660 w 6720611"/>
              <a:gd name="connsiteY96" fmla="*/ 2194052 h 4192173"/>
              <a:gd name="connsiteX97" fmla="*/ 2651660 w 6720611"/>
              <a:gd name="connsiteY97" fmla="*/ 2037647 h 4192173"/>
              <a:gd name="connsiteX98" fmla="*/ 2729024 w 6720611"/>
              <a:gd name="connsiteY98" fmla="*/ 2004526 h 4192173"/>
              <a:gd name="connsiteX99" fmla="*/ 6720611 w 6720611"/>
              <a:gd name="connsiteY99" fmla="*/ 1547111 h 4192173"/>
              <a:gd name="connsiteX100" fmla="*/ 6720611 w 6720611"/>
              <a:gd name="connsiteY100" fmla="*/ 1859867 h 4192173"/>
              <a:gd name="connsiteX101" fmla="*/ 6587477 w 6720611"/>
              <a:gd name="connsiteY101" fmla="*/ 1993861 h 4192173"/>
              <a:gd name="connsiteX102" fmla="*/ 4609755 w 6720611"/>
              <a:gd name="connsiteY102" fmla="*/ 3984353 h 4192173"/>
              <a:gd name="connsiteX103" fmla="*/ 4403268 w 6720611"/>
              <a:gd name="connsiteY103" fmla="*/ 4192173 h 4192173"/>
              <a:gd name="connsiteX104" fmla="*/ 4119746 w 6720611"/>
              <a:gd name="connsiteY104" fmla="*/ 4192173 h 4192173"/>
              <a:gd name="connsiteX105" fmla="*/ 4123061 w 6720611"/>
              <a:gd name="connsiteY105" fmla="*/ 4174961 h 4192173"/>
              <a:gd name="connsiteX106" fmla="*/ 4146968 w 6720611"/>
              <a:gd name="connsiteY106" fmla="*/ 4138776 h 4192173"/>
              <a:gd name="connsiteX107" fmla="*/ 6666670 w 6720611"/>
              <a:gd name="connsiteY107" fmla="*/ 1601429 h 4192173"/>
              <a:gd name="connsiteX108" fmla="*/ 6720611 w 6720611"/>
              <a:gd name="connsiteY108" fmla="*/ 1030301 h 4192173"/>
              <a:gd name="connsiteX109" fmla="*/ 6720611 w 6720611"/>
              <a:gd name="connsiteY109" fmla="*/ 1343665 h 4192173"/>
              <a:gd name="connsiteX110" fmla="*/ 6673967 w 6720611"/>
              <a:gd name="connsiteY110" fmla="*/ 1390665 h 4192173"/>
              <a:gd name="connsiteX111" fmla="*/ 4410060 w 6720611"/>
              <a:gd name="connsiteY111" fmla="*/ 3671847 h 4192173"/>
              <a:gd name="connsiteX112" fmla="*/ 4254900 w 6720611"/>
              <a:gd name="connsiteY112" fmla="*/ 3671847 h 4192173"/>
              <a:gd name="connsiteX113" fmla="*/ 4254900 w 6720611"/>
              <a:gd name="connsiteY113" fmla="*/ 3514827 h 4192173"/>
              <a:gd name="connsiteX114" fmla="*/ 6607121 w 6720611"/>
              <a:gd name="connsiteY114" fmla="*/ 1144657 h 4192173"/>
              <a:gd name="connsiteX115" fmla="*/ 6720611 w 6720611"/>
              <a:gd name="connsiteY115" fmla="*/ 513280 h 4192173"/>
              <a:gd name="connsiteX116" fmla="*/ 6720611 w 6720611"/>
              <a:gd name="connsiteY116" fmla="*/ 828464 h 4192173"/>
              <a:gd name="connsiteX117" fmla="*/ 6701397 w 6720611"/>
              <a:gd name="connsiteY117" fmla="*/ 847826 h 4192173"/>
              <a:gd name="connsiteX118" fmla="*/ 3403977 w 6720611"/>
              <a:gd name="connsiteY118" fmla="*/ 4170615 h 4192173"/>
              <a:gd name="connsiteX119" fmla="*/ 3382584 w 6720611"/>
              <a:gd name="connsiteY119" fmla="*/ 4192173 h 4192173"/>
              <a:gd name="connsiteX120" fmla="*/ 3071527 w 6720611"/>
              <a:gd name="connsiteY120" fmla="*/ 4192173 h 4192173"/>
              <a:gd name="connsiteX121" fmla="*/ 3099476 w 6720611"/>
              <a:gd name="connsiteY121" fmla="*/ 4163996 h 4192173"/>
              <a:gd name="connsiteX122" fmla="*/ 6451360 w 6720611"/>
              <a:gd name="connsiteY122" fmla="*/ 784731 h 4192173"/>
              <a:gd name="connsiteX123" fmla="*/ 6720611 w 6720611"/>
              <a:gd name="connsiteY123" fmla="*/ 0 h 4192173"/>
              <a:gd name="connsiteX124" fmla="*/ 6720611 w 6720611"/>
              <a:gd name="connsiteY124" fmla="*/ 314922 h 4192173"/>
              <a:gd name="connsiteX125" fmla="*/ 6619166 w 6720611"/>
              <a:gd name="connsiteY125" fmla="*/ 417055 h 4192173"/>
              <a:gd name="connsiteX126" fmla="*/ 3399146 w 6720611"/>
              <a:gd name="connsiteY126" fmla="*/ 3658891 h 4192173"/>
              <a:gd name="connsiteX127" fmla="*/ 3243936 w 6720611"/>
              <a:gd name="connsiteY127" fmla="*/ 3658891 h 4192173"/>
              <a:gd name="connsiteX128" fmla="*/ 3243936 w 6720611"/>
              <a:gd name="connsiteY128" fmla="*/ 3501880 h 4192173"/>
              <a:gd name="connsiteX129" fmla="*/ 6470085 w 6720611"/>
              <a:gd name="connsiteY129" fmla="*/ 252342 h 419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720611" h="4192173">
                <a:moveTo>
                  <a:pt x="4098974" y="3717504"/>
                </a:moveTo>
                <a:cubicBezTo>
                  <a:pt x="4127234" y="3717504"/>
                  <a:pt x="4155494" y="3728610"/>
                  <a:pt x="4177731" y="3750823"/>
                </a:cubicBezTo>
                <a:cubicBezTo>
                  <a:pt x="4220353" y="3793397"/>
                  <a:pt x="4220353" y="3863737"/>
                  <a:pt x="4177731" y="3908163"/>
                </a:cubicBezTo>
                <a:cubicBezTo>
                  <a:pt x="4177731" y="3908163"/>
                  <a:pt x="4177731" y="3908163"/>
                  <a:pt x="3942386" y="4143248"/>
                </a:cubicBezTo>
                <a:cubicBezTo>
                  <a:pt x="3899764" y="4185822"/>
                  <a:pt x="3829346" y="4185822"/>
                  <a:pt x="3786725" y="4143248"/>
                </a:cubicBezTo>
                <a:cubicBezTo>
                  <a:pt x="3744103" y="4098822"/>
                  <a:pt x="3744103" y="4028482"/>
                  <a:pt x="3786725" y="3985908"/>
                </a:cubicBezTo>
                <a:cubicBezTo>
                  <a:pt x="3786725" y="3985908"/>
                  <a:pt x="3786725" y="3985908"/>
                  <a:pt x="4020217" y="3750823"/>
                </a:cubicBezTo>
                <a:cubicBezTo>
                  <a:pt x="4042455" y="3728610"/>
                  <a:pt x="4070715" y="3717504"/>
                  <a:pt x="4098974" y="3717504"/>
                </a:cubicBezTo>
                <a:close/>
                <a:moveTo>
                  <a:pt x="3087535" y="3705915"/>
                </a:moveTo>
                <a:cubicBezTo>
                  <a:pt x="3115688" y="3705915"/>
                  <a:pt x="3143840" y="3716545"/>
                  <a:pt x="3165070" y="3737805"/>
                </a:cubicBezTo>
                <a:cubicBezTo>
                  <a:pt x="3207529" y="3782173"/>
                  <a:pt x="3207529" y="3852422"/>
                  <a:pt x="3165070" y="3894942"/>
                </a:cubicBezTo>
                <a:cubicBezTo>
                  <a:pt x="3165070" y="3894942"/>
                  <a:pt x="3165070" y="3894942"/>
                  <a:pt x="2895835" y="4166082"/>
                </a:cubicBezTo>
                <a:lnTo>
                  <a:pt x="2869927" y="4192173"/>
                </a:lnTo>
                <a:lnTo>
                  <a:pt x="2662279" y="4192173"/>
                </a:lnTo>
                <a:lnTo>
                  <a:pt x="2659367" y="4187754"/>
                </a:lnTo>
                <a:cubicBezTo>
                  <a:pt x="2643445" y="4147979"/>
                  <a:pt x="2651406" y="4100144"/>
                  <a:pt x="2683250" y="4066868"/>
                </a:cubicBezTo>
                <a:cubicBezTo>
                  <a:pt x="2683250" y="4066868"/>
                  <a:pt x="2683250" y="4066868"/>
                  <a:pt x="3010001" y="3737805"/>
                </a:cubicBezTo>
                <a:cubicBezTo>
                  <a:pt x="3031231" y="3716545"/>
                  <a:pt x="3059383" y="3705915"/>
                  <a:pt x="3087535" y="3705915"/>
                </a:cubicBezTo>
                <a:close/>
                <a:moveTo>
                  <a:pt x="2660175" y="3103119"/>
                </a:moveTo>
                <a:cubicBezTo>
                  <a:pt x="2688342" y="3103119"/>
                  <a:pt x="2716509" y="3114202"/>
                  <a:pt x="2737750" y="3136368"/>
                </a:cubicBezTo>
                <a:cubicBezTo>
                  <a:pt x="2782079" y="3178853"/>
                  <a:pt x="2782079" y="3249046"/>
                  <a:pt x="2737750" y="3291531"/>
                </a:cubicBezTo>
                <a:cubicBezTo>
                  <a:pt x="2737750" y="3291531"/>
                  <a:pt x="2737750" y="3291531"/>
                  <a:pt x="1918503" y="4117421"/>
                </a:cubicBezTo>
                <a:lnTo>
                  <a:pt x="1844352" y="4192173"/>
                </a:lnTo>
                <a:lnTo>
                  <a:pt x="1534302" y="4192173"/>
                </a:lnTo>
                <a:lnTo>
                  <a:pt x="1581330" y="4144809"/>
                </a:lnTo>
                <a:cubicBezTo>
                  <a:pt x="1882822" y="3841157"/>
                  <a:pt x="2215504" y="3506094"/>
                  <a:pt x="2582600" y="3136368"/>
                </a:cubicBezTo>
                <a:cubicBezTo>
                  <a:pt x="2603841" y="3114202"/>
                  <a:pt x="2632008" y="3103119"/>
                  <a:pt x="2660175" y="3103119"/>
                </a:cubicBezTo>
                <a:close/>
                <a:moveTo>
                  <a:pt x="3352576" y="2921682"/>
                </a:moveTo>
                <a:cubicBezTo>
                  <a:pt x="3380745" y="2921682"/>
                  <a:pt x="3408914" y="2932304"/>
                  <a:pt x="3430157" y="2953548"/>
                </a:cubicBezTo>
                <a:cubicBezTo>
                  <a:pt x="3472641" y="2997883"/>
                  <a:pt x="3472641" y="3068081"/>
                  <a:pt x="3430157" y="3110568"/>
                </a:cubicBezTo>
                <a:cubicBezTo>
                  <a:pt x="3430157" y="3110568"/>
                  <a:pt x="3430157" y="3110568"/>
                  <a:pt x="2474116" y="4073905"/>
                </a:cubicBezTo>
                <a:lnTo>
                  <a:pt x="2356744" y="4192173"/>
                </a:lnTo>
                <a:lnTo>
                  <a:pt x="2045752" y="4192173"/>
                </a:lnTo>
                <a:lnTo>
                  <a:pt x="2273663" y="3962523"/>
                </a:lnTo>
                <a:cubicBezTo>
                  <a:pt x="2575174" y="3658711"/>
                  <a:pt x="2907876" y="3323470"/>
                  <a:pt x="3274996" y="2953548"/>
                </a:cubicBezTo>
                <a:cubicBezTo>
                  <a:pt x="3296239" y="2932304"/>
                  <a:pt x="3324407" y="2921682"/>
                  <a:pt x="3352576" y="2921682"/>
                </a:cubicBezTo>
                <a:close/>
                <a:moveTo>
                  <a:pt x="3128493" y="2631654"/>
                </a:moveTo>
                <a:cubicBezTo>
                  <a:pt x="3156659" y="2631654"/>
                  <a:pt x="3184825" y="2642760"/>
                  <a:pt x="3206064" y="2664973"/>
                </a:cubicBezTo>
                <a:cubicBezTo>
                  <a:pt x="3250391" y="2707547"/>
                  <a:pt x="3250391" y="2777887"/>
                  <a:pt x="3206064" y="2820462"/>
                </a:cubicBezTo>
                <a:cubicBezTo>
                  <a:pt x="3206064" y="2820462"/>
                  <a:pt x="3206064" y="2820462"/>
                  <a:pt x="2973350" y="3057398"/>
                </a:cubicBezTo>
                <a:cubicBezTo>
                  <a:pt x="2930871" y="3099972"/>
                  <a:pt x="2860687" y="3099972"/>
                  <a:pt x="2818207" y="3057398"/>
                </a:cubicBezTo>
                <a:cubicBezTo>
                  <a:pt x="2775728" y="3012972"/>
                  <a:pt x="2775728" y="2942632"/>
                  <a:pt x="2818207" y="2900058"/>
                </a:cubicBezTo>
                <a:cubicBezTo>
                  <a:pt x="2818207" y="2900058"/>
                  <a:pt x="2818207" y="2900058"/>
                  <a:pt x="3050921" y="2664973"/>
                </a:cubicBezTo>
                <a:cubicBezTo>
                  <a:pt x="3072161" y="2642760"/>
                  <a:pt x="3100327" y="2631654"/>
                  <a:pt x="3128493" y="2631654"/>
                </a:cubicBezTo>
                <a:close/>
                <a:moveTo>
                  <a:pt x="1718990" y="2506221"/>
                </a:moveTo>
                <a:cubicBezTo>
                  <a:pt x="1747170" y="2506221"/>
                  <a:pt x="1775351" y="2517306"/>
                  <a:pt x="1796602" y="2539476"/>
                </a:cubicBezTo>
                <a:cubicBezTo>
                  <a:pt x="1839104" y="2581969"/>
                  <a:pt x="1839104" y="2652176"/>
                  <a:pt x="1796602" y="2694669"/>
                </a:cubicBezTo>
                <a:cubicBezTo>
                  <a:pt x="1796602" y="2694669"/>
                  <a:pt x="1796602" y="2694669"/>
                  <a:pt x="368404" y="4133495"/>
                </a:cubicBezTo>
                <a:lnTo>
                  <a:pt x="310159" y="4192173"/>
                </a:lnTo>
                <a:lnTo>
                  <a:pt x="0" y="4192173"/>
                </a:lnTo>
                <a:lnTo>
                  <a:pt x="71848" y="4119830"/>
                </a:lnTo>
                <a:cubicBezTo>
                  <a:pt x="490885" y="3697903"/>
                  <a:pt x="1006624" y="3178608"/>
                  <a:pt x="1641378" y="2539476"/>
                </a:cubicBezTo>
                <a:cubicBezTo>
                  <a:pt x="1662630" y="2517306"/>
                  <a:pt x="1690809" y="2506221"/>
                  <a:pt x="1718990" y="2506221"/>
                </a:cubicBezTo>
                <a:close/>
                <a:moveTo>
                  <a:pt x="3781177" y="2490332"/>
                </a:moveTo>
                <a:cubicBezTo>
                  <a:pt x="3809352" y="2490332"/>
                  <a:pt x="3837527" y="2501404"/>
                  <a:pt x="3858773" y="2523547"/>
                </a:cubicBezTo>
                <a:cubicBezTo>
                  <a:pt x="3901266" y="2565989"/>
                  <a:pt x="3901266" y="2636111"/>
                  <a:pt x="3858773" y="2680398"/>
                </a:cubicBezTo>
                <a:cubicBezTo>
                  <a:pt x="3858773" y="2680398"/>
                  <a:pt x="3858773" y="2680398"/>
                  <a:pt x="3672173" y="2866773"/>
                </a:cubicBezTo>
                <a:cubicBezTo>
                  <a:pt x="3629680" y="2911060"/>
                  <a:pt x="3559475" y="2911060"/>
                  <a:pt x="3516982" y="2866773"/>
                </a:cubicBezTo>
                <a:cubicBezTo>
                  <a:pt x="3472641" y="2824331"/>
                  <a:pt x="3472641" y="2754210"/>
                  <a:pt x="3516982" y="2709923"/>
                </a:cubicBezTo>
                <a:cubicBezTo>
                  <a:pt x="3516982" y="2709923"/>
                  <a:pt x="3516982" y="2709923"/>
                  <a:pt x="3703581" y="2523547"/>
                </a:cubicBezTo>
                <a:cubicBezTo>
                  <a:pt x="3724827" y="2501404"/>
                  <a:pt x="3753002" y="2490332"/>
                  <a:pt x="3781177" y="2490332"/>
                </a:cubicBezTo>
                <a:close/>
                <a:moveTo>
                  <a:pt x="3379772" y="2378716"/>
                </a:moveTo>
                <a:cubicBezTo>
                  <a:pt x="3408047" y="2378716"/>
                  <a:pt x="3436323" y="2389296"/>
                  <a:pt x="3458572" y="2410457"/>
                </a:cubicBezTo>
                <a:cubicBezTo>
                  <a:pt x="3501216" y="2454618"/>
                  <a:pt x="3501216" y="2524540"/>
                  <a:pt x="3458572" y="2566862"/>
                </a:cubicBezTo>
                <a:cubicBezTo>
                  <a:pt x="3414073" y="2611023"/>
                  <a:pt x="3345471" y="2611023"/>
                  <a:pt x="3300972" y="2566862"/>
                </a:cubicBezTo>
                <a:cubicBezTo>
                  <a:pt x="3258328" y="2524540"/>
                  <a:pt x="3258328" y="2454618"/>
                  <a:pt x="3300972" y="2410457"/>
                </a:cubicBezTo>
                <a:cubicBezTo>
                  <a:pt x="3323222" y="2389296"/>
                  <a:pt x="3351497" y="2378716"/>
                  <a:pt x="3379772" y="2378716"/>
                </a:cubicBezTo>
                <a:close/>
                <a:moveTo>
                  <a:pt x="2504851" y="2227948"/>
                </a:moveTo>
                <a:cubicBezTo>
                  <a:pt x="2533020" y="2227948"/>
                  <a:pt x="2561189" y="2238574"/>
                  <a:pt x="2582432" y="2259826"/>
                </a:cubicBezTo>
                <a:cubicBezTo>
                  <a:pt x="2624916" y="2304178"/>
                  <a:pt x="2624916" y="2374402"/>
                  <a:pt x="2582432" y="2416906"/>
                </a:cubicBezTo>
                <a:cubicBezTo>
                  <a:pt x="2582432" y="2416906"/>
                  <a:pt x="2582432" y="2416906"/>
                  <a:pt x="930395" y="4082184"/>
                </a:cubicBezTo>
                <a:lnTo>
                  <a:pt x="821280" y="4192173"/>
                </a:lnTo>
                <a:lnTo>
                  <a:pt x="510288" y="4192173"/>
                </a:lnTo>
                <a:lnTo>
                  <a:pt x="611751" y="4089897"/>
                </a:lnTo>
                <a:cubicBezTo>
                  <a:pt x="1096463" y="3601300"/>
                  <a:pt x="1693033" y="2999950"/>
                  <a:pt x="2427271" y="2259826"/>
                </a:cubicBezTo>
                <a:cubicBezTo>
                  <a:pt x="2448514" y="2238574"/>
                  <a:pt x="2476683" y="2227948"/>
                  <a:pt x="2504851" y="2227948"/>
                </a:cubicBezTo>
                <a:close/>
                <a:moveTo>
                  <a:pt x="6720611" y="2062302"/>
                </a:moveTo>
                <a:lnTo>
                  <a:pt x="6720611" y="2375607"/>
                </a:lnTo>
                <a:lnTo>
                  <a:pt x="6686960" y="2409511"/>
                </a:lnTo>
                <a:cubicBezTo>
                  <a:pt x="6304559" y="2794786"/>
                  <a:pt x="5805775" y="3297318"/>
                  <a:pt x="5155188" y="3952794"/>
                </a:cubicBezTo>
                <a:lnTo>
                  <a:pt x="4917594" y="4192173"/>
                </a:lnTo>
                <a:lnTo>
                  <a:pt x="4606626" y="4192173"/>
                </a:lnTo>
                <a:lnTo>
                  <a:pt x="4631263" y="4167352"/>
                </a:lnTo>
                <a:cubicBezTo>
                  <a:pt x="4893047" y="3903600"/>
                  <a:pt x="5456889" y="3335521"/>
                  <a:pt x="6671319" y="2111964"/>
                </a:cubicBezTo>
                <a:close/>
                <a:moveTo>
                  <a:pt x="3193826" y="2050605"/>
                </a:moveTo>
                <a:cubicBezTo>
                  <a:pt x="3221995" y="2050605"/>
                  <a:pt x="3250164" y="2061689"/>
                  <a:pt x="3271407" y="2083855"/>
                </a:cubicBezTo>
                <a:cubicBezTo>
                  <a:pt x="3313891" y="2126340"/>
                  <a:pt x="3313891" y="2196533"/>
                  <a:pt x="3271407" y="2240865"/>
                </a:cubicBezTo>
                <a:cubicBezTo>
                  <a:pt x="3271407" y="2240865"/>
                  <a:pt x="3271407" y="2240865"/>
                  <a:pt x="1404139" y="4121386"/>
                </a:cubicBezTo>
                <a:lnTo>
                  <a:pt x="1333850" y="4192173"/>
                </a:lnTo>
                <a:lnTo>
                  <a:pt x="1022788" y="4192173"/>
                </a:lnTo>
                <a:lnTo>
                  <a:pt x="1067571" y="4147072"/>
                </a:lnTo>
                <a:cubicBezTo>
                  <a:pt x="1590406" y="3620526"/>
                  <a:pt x="2259634" y="2946548"/>
                  <a:pt x="3116246" y="2083855"/>
                </a:cubicBezTo>
                <a:cubicBezTo>
                  <a:pt x="3137489" y="2061689"/>
                  <a:pt x="3165657" y="2050605"/>
                  <a:pt x="3193826" y="2050605"/>
                </a:cubicBezTo>
                <a:close/>
                <a:moveTo>
                  <a:pt x="2729024" y="2004526"/>
                </a:moveTo>
                <a:cubicBezTo>
                  <a:pt x="2757114" y="2004526"/>
                  <a:pt x="2785204" y="2015566"/>
                  <a:pt x="2806387" y="2037647"/>
                </a:cubicBezTo>
                <a:cubicBezTo>
                  <a:pt x="2848753" y="2079968"/>
                  <a:pt x="2848753" y="2149890"/>
                  <a:pt x="2806387" y="2194052"/>
                </a:cubicBezTo>
                <a:cubicBezTo>
                  <a:pt x="2764021" y="2236373"/>
                  <a:pt x="2694026" y="2236373"/>
                  <a:pt x="2651660" y="2194052"/>
                </a:cubicBezTo>
                <a:cubicBezTo>
                  <a:pt x="2607453" y="2149890"/>
                  <a:pt x="2607453" y="2079968"/>
                  <a:pt x="2651660" y="2037647"/>
                </a:cubicBezTo>
                <a:cubicBezTo>
                  <a:pt x="2672843" y="2015566"/>
                  <a:pt x="2700934" y="2004526"/>
                  <a:pt x="2729024" y="2004526"/>
                </a:cubicBezTo>
                <a:close/>
                <a:moveTo>
                  <a:pt x="6720611" y="1547111"/>
                </a:moveTo>
                <a:lnTo>
                  <a:pt x="6720611" y="1859867"/>
                </a:lnTo>
                <a:lnTo>
                  <a:pt x="6587477" y="1993861"/>
                </a:lnTo>
                <a:cubicBezTo>
                  <a:pt x="6137445" y="2446799"/>
                  <a:pt x="5503310" y="3085029"/>
                  <a:pt x="4609755" y="3984353"/>
                </a:cubicBezTo>
                <a:lnTo>
                  <a:pt x="4403268" y="4192173"/>
                </a:lnTo>
                <a:lnTo>
                  <a:pt x="4119746" y="4192173"/>
                </a:lnTo>
                <a:lnTo>
                  <a:pt x="4123061" y="4174961"/>
                </a:lnTo>
                <a:cubicBezTo>
                  <a:pt x="4128373" y="4161745"/>
                  <a:pt x="4136343" y="4149395"/>
                  <a:pt x="4146968" y="4138776"/>
                </a:cubicBezTo>
                <a:cubicBezTo>
                  <a:pt x="4146968" y="4138776"/>
                  <a:pt x="4146968" y="4138776"/>
                  <a:pt x="6666670" y="1601429"/>
                </a:cubicBezTo>
                <a:close/>
                <a:moveTo>
                  <a:pt x="6720611" y="1030301"/>
                </a:moveTo>
                <a:lnTo>
                  <a:pt x="6720611" y="1343665"/>
                </a:lnTo>
                <a:lnTo>
                  <a:pt x="6673967" y="1390665"/>
                </a:lnTo>
                <a:cubicBezTo>
                  <a:pt x="6123287" y="1945548"/>
                  <a:pt x="5389047" y="2685390"/>
                  <a:pt x="4410060" y="3671847"/>
                </a:cubicBezTo>
                <a:cubicBezTo>
                  <a:pt x="4367576" y="3714335"/>
                  <a:pt x="4297385" y="3714335"/>
                  <a:pt x="4254900" y="3671847"/>
                </a:cubicBezTo>
                <a:cubicBezTo>
                  <a:pt x="4212416" y="3627512"/>
                  <a:pt x="4212416" y="3557315"/>
                  <a:pt x="4254900" y="3514827"/>
                </a:cubicBezTo>
                <a:cubicBezTo>
                  <a:pt x="4254900" y="3514827"/>
                  <a:pt x="4254900" y="3514827"/>
                  <a:pt x="6607121" y="1144657"/>
                </a:cubicBezTo>
                <a:close/>
                <a:moveTo>
                  <a:pt x="6720611" y="513280"/>
                </a:moveTo>
                <a:lnTo>
                  <a:pt x="6720611" y="828464"/>
                </a:lnTo>
                <a:lnTo>
                  <a:pt x="6701397" y="847826"/>
                </a:lnTo>
                <a:cubicBezTo>
                  <a:pt x="6337885" y="1214134"/>
                  <a:pt x="5471049" y="2087640"/>
                  <a:pt x="3403977" y="4170615"/>
                </a:cubicBezTo>
                <a:lnTo>
                  <a:pt x="3382584" y="4192173"/>
                </a:lnTo>
                <a:lnTo>
                  <a:pt x="3071527" y="4192173"/>
                </a:lnTo>
                <a:lnTo>
                  <a:pt x="3099476" y="4163996"/>
                </a:lnTo>
                <a:cubicBezTo>
                  <a:pt x="3426267" y="3834535"/>
                  <a:pt x="4270479" y="2983427"/>
                  <a:pt x="6451360" y="784731"/>
                </a:cubicBezTo>
                <a:close/>
                <a:moveTo>
                  <a:pt x="6720611" y="0"/>
                </a:moveTo>
                <a:lnTo>
                  <a:pt x="6720611" y="314922"/>
                </a:lnTo>
                <a:lnTo>
                  <a:pt x="6619166" y="417055"/>
                </a:lnTo>
                <a:cubicBezTo>
                  <a:pt x="6076917" y="962977"/>
                  <a:pt x="5112920" y="1933506"/>
                  <a:pt x="3399146" y="3658891"/>
                </a:cubicBezTo>
                <a:cubicBezTo>
                  <a:pt x="3356648" y="3703223"/>
                  <a:pt x="3286434" y="3703223"/>
                  <a:pt x="3243936" y="3658891"/>
                </a:cubicBezTo>
                <a:cubicBezTo>
                  <a:pt x="3199591" y="3616405"/>
                  <a:pt x="3199591" y="3546212"/>
                  <a:pt x="3243936" y="3501880"/>
                </a:cubicBezTo>
                <a:cubicBezTo>
                  <a:pt x="3243936" y="3501880"/>
                  <a:pt x="3243936" y="3501880"/>
                  <a:pt x="6470085" y="25234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11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04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3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3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îŝḻîḍè"/>
          <p:cNvGrpSpPr/>
          <p:nvPr/>
        </p:nvGrpSpPr>
        <p:grpSpPr>
          <a:xfrm>
            <a:off x="1374360" y="1946348"/>
            <a:ext cx="2912377" cy="4032448"/>
            <a:chOff x="1483542" y="1808820"/>
            <a:chExt cx="2912377" cy="3636404"/>
          </a:xfrm>
        </p:grpSpPr>
        <p:sp>
          <p:nvSpPr>
            <p:cNvPr id="20" name="íśḻíḍe"/>
            <p:cNvSpPr/>
            <p:nvPr/>
          </p:nvSpPr>
          <p:spPr bwMode="auto">
            <a:xfrm>
              <a:off x="1483542" y="1808820"/>
              <a:ext cx="2088232" cy="3636404"/>
            </a:xfrm>
            <a:prstGeom prst="rect">
              <a:avLst/>
            </a:prstGeom>
            <a:noFill/>
            <a:ln w="76200">
              <a:solidFill>
                <a:schemeClr val="tx2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ŝliḋe"/>
            <p:cNvSpPr/>
            <p:nvPr/>
          </p:nvSpPr>
          <p:spPr>
            <a:xfrm>
              <a:off x="2747628" y="2271376"/>
              <a:ext cx="1648291" cy="2711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î$ļîdê"/>
          <p:cNvSpPr txBox="1"/>
          <p:nvPr/>
        </p:nvSpPr>
        <p:spPr>
          <a:xfrm>
            <a:off x="2437142" y="4233299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8" name="ïSḷïdê"/>
          <p:cNvSpPr txBox="1"/>
          <p:nvPr/>
        </p:nvSpPr>
        <p:spPr>
          <a:xfrm>
            <a:off x="3078766" y="4233299"/>
            <a:ext cx="4240359" cy="3539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en-US" altLang="zh-CN" sz="2000" b="1" dirty="0"/>
              <a:t>Up</a:t>
            </a:r>
            <a:r>
              <a:rPr lang="zh-CN" altLang="en-US" sz="2000" b="1" dirty="0"/>
              <a:t>主画像</a:t>
            </a:r>
          </a:p>
        </p:txBody>
      </p:sp>
      <p:sp>
        <p:nvSpPr>
          <p:cNvPr id="9" name="iṩ1íḍe"/>
          <p:cNvSpPr txBox="1"/>
          <p:nvPr/>
        </p:nvSpPr>
        <p:spPr>
          <a:xfrm>
            <a:off x="3078767" y="4587241"/>
            <a:ext cx="3639534" cy="744895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Up</a:t>
            </a:r>
            <a:r>
              <a:rPr lang="zh-CN" altLang="en-US" sz="1000" dirty="0"/>
              <a:t>主个人信息</a:t>
            </a:r>
            <a:endParaRPr lang="en-US" altLang="zh-CN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Up</a:t>
            </a:r>
            <a:r>
              <a:rPr lang="zh-CN" altLang="en-US" sz="1000" dirty="0"/>
              <a:t>主主页信息</a:t>
            </a:r>
            <a:endParaRPr lang="en-US" altLang="zh-CN" sz="1000" dirty="0"/>
          </a:p>
        </p:txBody>
      </p:sp>
      <p:sp>
        <p:nvSpPr>
          <p:cNvPr id="10" name="ïṥḷîḋê"/>
          <p:cNvSpPr txBox="1"/>
          <p:nvPr/>
        </p:nvSpPr>
        <p:spPr>
          <a:xfrm>
            <a:off x="6238477" y="2152749"/>
            <a:ext cx="718466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îSļídê"/>
          <p:cNvSpPr txBox="1"/>
          <p:nvPr/>
        </p:nvSpPr>
        <p:spPr>
          <a:xfrm>
            <a:off x="6880101" y="2152749"/>
            <a:ext cx="4240359" cy="3539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zh-CN" altLang="en-US" sz="2000" b="1" dirty="0"/>
              <a:t>变量间关系</a:t>
            </a:r>
          </a:p>
        </p:txBody>
      </p:sp>
      <p:sp>
        <p:nvSpPr>
          <p:cNvPr id="12" name="íSľiḓê"/>
          <p:cNvSpPr txBox="1"/>
          <p:nvPr/>
        </p:nvSpPr>
        <p:spPr>
          <a:xfrm>
            <a:off x="6880101" y="2506691"/>
            <a:ext cx="4240359" cy="744895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数据处理与相关系数</a:t>
            </a:r>
            <a:endParaRPr lang="en-US" altLang="zh-CN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一对一分析</a:t>
            </a:r>
            <a:endParaRPr lang="en-US" altLang="zh-CN" sz="1000" dirty="0"/>
          </a:p>
        </p:txBody>
      </p:sp>
      <p:sp>
        <p:nvSpPr>
          <p:cNvPr id="13" name="ïšļîḋê"/>
          <p:cNvSpPr txBox="1"/>
          <p:nvPr/>
        </p:nvSpPr>
        <p:spPr>
          <a:xfrm>
            <a:off x="6238477" y="3410001"/>
            <a:ext cx="73289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4" name="ïś1ïḋê"/>
          <p:cNvSpPr txBox="1"/>
          <p:nvPr/>
        </p:nvSpPr>
        <p:spPr>
          <a:xfrm>
            <a:off x="6925102" y="3410001"/>
            <a:ext cx="4254488" cy="3539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zh-CN" altLang="en-US" sz="2000" b="1" dirty="0"/>
              <a:t>建模分析</a:t>
            </a:r>
          </a:p>
        </p:txBody>
      </p:sp>
      <p:sp>
        <p:nvSpPr>
          <p:cNvPr id="15" name="iṣľiḋé"/>
          <p:cNvSpPr txBox="1"/>
          <p:nvPr/>
        </p:nvSpPr>
        <p:spPr>
          <a:xfrm>
            <a:off x="6925102" y="3763943"/>
            <a:ext cx="4254488" cy="744895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岭回归介绍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建模与拟合结果</a:t>
            </a:r>
          </a:p>
        </p:txBody>
      </p:sp>
      <p:sp>
        <p:nvSpPr>
          <p:cNvPr id="16" name="íş1îďê"/>
          <p:cNvSpPr txBox="1"/>
          <p:nvPr/>
        </p:nvSpPr>
        <p:spPr>
          <a:xfrm>
            <a:off x="6275368" y="4653104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17" name="íṡḻïḍe"/>
          <p:cNvSpPr txBox="1"/>
          <p:nvPr/>
        </p:nvSpPr>
        <p:spPr>
          <a:xfrm>
            <a:off x="6961993" y="4653104"/>
            <a:ext cx="4254488" cy="3539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zh-CN" altLang="en-US" sz="2000" b="1" dirty="0"/>
              <a:t>结论</a:t>
            </a:r>
          </a:p>
        </p:txBody>
      </p:sp>
      <p:sp>
        <p:nvSpPr>
          <p:cNvPr id="18" name="î$ļíḍè"/>
          <p:cNvSpPr txBox="1"/>
          <p:nvPr/>
        </p:nvSpPr>
        <p:spPr>
          <a:xfrm>
            <a:off x="6961993" y="5007046"/>
            <a:ext cx="4254488" cy="744895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创作生态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/>
              <a:t>成长建议</a:t>
            </a:r>
          </a:p>
        </p:txBody>
      </p:sp>
      <p:sp>
        <p:nvSpPr>
          <p:cNvPr id="19" name="î$lïḓê"/>
          <p:cNvSpPr/>
          <p:nvPr/>
        </p:nvSpPr>
        <p:spPr>
          <a:xfrm>
            <a:off x="1337468" y="957488"/>
            <a:ext cx="3569230" cy="9233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zh-CN" altLang="en-US" sz="3200" b="1" spc="300" dirty="0">
                <a:solidFill>
                  <a:schemeClr val="tx2"/>
                </a:solidFill>
              </a:rPr>
              <a:t>目录</a:t>
            </a:r>
            <a:r>
              <a:rPr lang="en-US" altLang="zh-CN" b="1" spc="300" dirty="0">
                <a:solidFill>
                  <a:schemeClr val="tx2"/>
                </a:solidFill>
              </a:rPr>
              <a:t>CONTENT</a:t>
            </a:r>
            <a:endParaRPr lang="en-US" altLang="zh-CN" sz="8800" b="1" spc="300" dirty="0">
              <a:solidFill>
                <a:schemeClr val="tx2"/>
              </a:solidFill>
            </a:endParaRPr>
          </a:p>
        </p:txBody>
      </p:sp>
      <p:sp>
        <p:nvSpPr>
          <p:cNvPr id="2" name="î$ļîdê"/>
          <p:cNvSpPr txBox="1"/>
          <p:nvPr/>
        </p:nvSpPr>
        <p:spPr>
          <a:xfrm>
            <a:off x="2437142" y="2755830"/>
            <a:ext cx="655949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" name="ïSḷïdê"/>
          <p:cNvSpPr txBox="1"/>
          <p:nvPr/>
        </p:nvSpPr>
        <p:spPr>
          <a:xfrm>
            <a:off x="3078766" y="2755830"/>
            <a:ext cx="4240359" cy="353943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20000"/>
          </a:bodyPr>
          <a:lstStyle/>
          <a:p>
            <a:r>
              <a:rPr lang="zh-CN" altLang="en-US" sz="2000" b="1" dirty="0"/>
              <a:t>数据介绍</a:t>
            </a:r>
          </a:p>
        </p:txBody>
      </p:sp>
      <p:sp>
        <p:nvSpPr>
          <p:cNvPr id="4" name="iṩ1íḍe"/>
          <p:cNvSpPr txBox="1"/>
          <p:nvPr/>
        </p:nvSpPr>
        <p:spPr>
          <a:xfrm>
            <a:off x="3078767" y="3109772"/>
            <a:ext cx="2472056" cy="744895"/>
          </a:xfrm>
          <a:prstGeom prst="rect">
            <a:avLst/>
          </a:prstGeom>
        </p:spPr>
        <p:txBody>
          <a:bodyPr vert="horz" wrap="square" lIns="90000" tIns="46800" rIns="90000" bIns="46800" anchor="t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/>
              <a:t>bilibili_data.csv</a:t>
            </a:r>
            <a:r>
              <a:rPr lang="zh-CN" altLang="en-US" sz="1000" dirty="0"/>
              <a:t>数据集包含信息及各变量的基本含义</a:t>
            </a:r>
            <a:endParaRPr lang="en-US" altLang="zh-CN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5965FA-CC33-10BA-42DF-B88E928DE983}"/>
              </a:ext>
            </a:extLst>
          </p:cNvPr>
          <p:cNvSpPr txBox="1"/>
          <p:nvPr/>
        </p:nvSpPr>
        <p:spPr>
          <a:xfrm>
            <a:off x="4585127" y="3361284"/>
            <a:ext cx="174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粉丝数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5F172A-D0FD-BEAD-FD3A-C6247B43DFD7}"/>
              </a:ext>
            </a:extLst>
          </p:cNvPr>
          <p:cNvSpPr txBox="1"/>
          <p:nvPr/>
        </p:nvSpPr>
        <p:spPr>
          <a:xfrm>
            <a:off x="6207499" y="1993475"/>
            <a:ext cx="240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近期平均时长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6A9381-9EC0-E711-375D-2306F7A3C848}"/>
              </a:ext>
            </a:extLst>
          </p:cNvPr>
          <p:cNvSpPr txBox="1"/>
          <p:nvPr/>
        </p:nvSpPr>
        <p:spPr>
          <a:xfrm>
            <a:off x="1792706" y="2200018"/>
            <a:ext cx="271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近期平均播放量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8DF73-5864-6809-A3BF-EFE071FFD9AF}"/>
              </a:ext>
            </a:extLst>
          </p:cNvPr>
          <p:cNvSpPr txBox="1"/>
          <p:nvPr/>
        </p:nvSpPr>
        <p:spPr>
          <a:xfrm>
            <a:off x="2257928" y="4506071"/>
            <a:ext cx="203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代表作个数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334FF2-6BDA-FEE9-BCE2-42826691CD13}"/>
              </a:ext>
            </a:extLst>
          </p:cNvPr>
          <p:cNvSpPr txBox="1"/>
          <p:nvPr/>
        </p:nvSpPr>
        <p:spPr>
          <a:xfrm>
            <a:off x="7014693" y="4784320"/>
            <a:ext cx="203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发布文章数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5DB09A-60B5-9560-D2C6-E0888D25C53C}"/>
              </a:ext>
            </a:extLst>
          </p:cNvPr>
          <p:cNvSpPr txBox="1"/>
          <p:nvPr/>
        </p:nvSpPr>
        <p:spPr>
          <a:xfrm>
            <a:off x="8735209" y="3266333"/>
            <a:ext cx="203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发布照片数</a:t>
            </a:r>
          </a:p>
        </p:txBody>
      </p:sp>
      <p:sp>
        <p:nvSpPr>
          <p:cNvPr id="11" name="箭头: 上下 10">
            <a:extLst>
              <a:ext uri="{FF2B5EF4-FFF2-40B4-BE49-F238E27FC236}">
                <a16:creationId xmlns:a16="http://schemas.microsoft.com/office/drawing/2014/main" id="{F88CB51F-CC39-4D6E-6A15-B4D65B366375}"/>
              </a:ext>
            </a:extLst>
          </p:cNvPr>
          <p:cNvSpPr/>
          <p:nvPr/>
        </p:nvSpPr>
        <p:spPr>
          <a:xfrm rot="14497164">
            <a:off x="3938615" y="3680085"/>
            <a:ext cx="273081" cy="111038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上下 11">
            <a:extLst>
              <a:ext uri="{FF2B5EF4-FFF2-40B4-BE49-F238E27FC236}">
                <a16:creationId xmlns:a16="http://schemas.microsoft.com/office/drawing/2014/main" id="{7235000F-49C4-28B0-BBA4-FB1FCC4B89E0}"/>
              </a:ext>
            </a:extLst>
          </p:cNvPr>
          <p:cNvSpPr/>
          <p:nvPr/>
        </p:nvSpPr>
        <p:spPr>
          <a:xfrm rot="3012139">
            <a:off x="6531054" y="2253963"/>
            <a:ext cx="306612" cy="1442493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0E79C3D3-54F5-A93A-7A41-08772C028C68}"/>
              </a:ext>
            </a:extLst>
          </p:cNvPr>
          <p:cNvSpPr/>
          <p:nvPr/>
        </p:nvSpPr>
        <p:spPr>
          <a:xfrm rot="5188317">
            <a:off x="5258172" y="1511068"/>
            <a:ext cx="225110" cy="1662843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上下 13">
            <a:extLst>
              <a:ext uri="{FF2B5EF4-FFF2-40B4-BE49-F238E27FC236}">
                <a16:creationId xmlns:a16="http://schemas.microsoft.com/office/drawing/2014/main" id="{843754BC-DA41-6653-3B9F-E517B241C6BD}"/>
              </a:ext>
            </a:extLst>
          </p:cNvPr>
          <p:cNvSpPr/>
          <p:nvPr/>
        </p:nvSpPr>
        <p:spPr>
          <a:xfrm rot="17735797">
            <a:off x="3714262" y="2420544"/>
            <a:ext cx="306612" cy="1442493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上下 14">
            <a:extLst>
              <a:ext uri="{FF2B5EF4-FFF2-40B4-BE49-F238E27FC236}">
                <a16:creationId xmlns:a16="http://schemas.microsoft.com/office/drawing/2014/main" id="{BE54D3C1-9516-7995-048E-68D671852896}"/>
              </a:ext>
            </a:extLst>
          </p:cNvPr>
          <p:cNvSpPr/>
          <p:nvPr/>
        </p:nvSpPr>
        <p:spPr>
          <a:xfrm rot="13430348">
            <a:off x="8604682" y="3681867"/>
            <a:ext cx="359548" cy="1318878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E8D6B5F9-B8F0-9739-614C-A805F459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24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18" y="1905732"/>
            <a:ext cx="2705829" cy="806116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近期平均播放量 </a:t>
            </a:r>
            <a:b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与 粉丝数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D8293-206E-F070-8C32-1D0E12C3A592}"/>
              </a:ext>
            </a:extLst>
          </p:cNvPr>
          <p:cNvSpPr txBox="1"/>
          <p:nvPr/>
        </p:nvSpPr>
        <p:spPr>
          <a:xfrm>
            <a:off x="8948802" y="345389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Log</a:t>
            </a:r>
            <a:r>
              <a:rPr lang="zh-CN" altLang="en-US" b="1" dirty="0"/>
              <a:t>变换后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CFE461BA-9E09-9893-2182-D37B02A2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17" y="812132"/>
            <a:ext cx="3303887" cy="27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E2FD19F-FBB4-A338-CDAB-6C6C2305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941" y="812132"/>
            <a:ext cx="3253123" cy="27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FFCC0AF-20E3-F16B-F9DD-10F6A0D0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625" y="3671951"/>
            <a:ext cx="3416075" cy="279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172ACAF-3FC3-3AC9-2094-FC3ADB2E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22" y="3676225"/>
            <a:ext cx="3316247" cy="27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67C5D7AC-83F0-29A9-3F8A-B568A444F788}"/>
              </a:ext>
            </a:extLst>
          </p:cNvPr>
          <p:cNvSpPr txBox="1">
            <a:spLocks/>
          </p:cNvSpPr>
          <p:nvPr/>
        </p:nvSpPr>
        <p:spPr>
          <a:xfrm>
            <a:off x="1427018" y="4653167"/>
            <a:ext cx="1966258" cy="806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000000"/>
                </a:solidFill>
                <a:latin typeface="Helvetica Neue"/>
              </a:rPr>
              <a:t>发布文章数 </a:t>
            </a:r>
            <a:endParaRPr lang="en-US" altLang="zh-CN" sz="2400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Helvetica Neue"/>
              </a:rPr>
              <a:t>与 照片数</a:t>
            </a:r>
          </a:p>
        </p:txBody>
      </p:sp>
    </p:spTree>
    <p:extLst>
      <p:ext uri="{BB962C8B-B14F-4D97-AF65-F5344CB8AC3E}">
        <p14:creationId xmlns:p14="http://schemas.microsoft.com/office/powerpoint/2010/main" val="158699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代表作个数 与 粉丝数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D8293-206E-F070-8C32-1D0E12C3A592}"/>
              </a:ext>
            </a:extLst>
          </p:cNvPr>
          <p:cNvSpPr txBox="1"/>
          <p:nvPr/>
        </p:nvSpPr>
        <p:spPr>
          <a:xfrm>
            <a:off x="8190751" y="1069626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水平打散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0EA713-AADF-FFE6-68F7-0F386869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1550772"/>
            <a:ext cx="5215064" cy="43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37B10-2EF8-00FB-883F-0D7CE656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60" y="1479884"/>
            <a:ext cx="5322929" cy="44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77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代表作个数 与 粉丝数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D8293-206E-F070-8C32-1D0E12C3A592}"/>
              </a:ext>
            </a:extLst>
          </p:cNvPr>
          <p:cNvSpPr txBox="1"/>
          <p:nvPr/>
        </p:nvSpPr>
        <p:spPr>
          <a:xfrm>
            <a:off x="1649330" y="3478667"/>
            <a:ext cx="168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Log</a:t>
            </a:r>
            <a:r>
              <a:rPr lang="zh-CN" altLang="en-US" sz="2400" b="1" dirty="0"/>
              <a:t>变换后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720DA-E074-461C-D93A-1DF2B37C2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81" y="1140757"/>
            <a:ext cx="6510621" cy="549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9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近期平均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视频时长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 与 粉丝数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D4BC85-17AB-6C5C-BB4E-D62D6D73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91916"/>
            <a:ext cx="5263815" cy="44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5965FA-CC33-10BA-42DF-B88E928DE983}"/>
              </a:ext>
            </a:extLst>
          </p:cNvPr>
          <p:cNvSpPr txBox="1"/>
          <p:nvPr/>
        </p:nvSpPr>
        <p:spPr>
          <a:xfrm>
            <a:off x="7906752" y="1028700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Log</a:t>
            </a:r>
            <a:r>
              <a:rPr lang="zh-CN" altLang="en-US" b="1" dirty="0"/>
              <a:t>变换后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A98534C-79AD-CB56-4FC2-041875159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22" y="1491916"/>
            <a:ext cx="5277479" cy="44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4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近期平均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视频时长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与 粉丝数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A163C8-4BC0-AE73-BF51-DBF7246207B5}"/>
              </a:ext>
            </a:extLst>
          </p:cNvPr>
          <p:cNvSpPr txBox="1"/>
          <p:nvPr/>
        </p:nvSpPr>
        <p:spPr>
          <a:xfrm>
            <a:off x="2726469" y="1080472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小于</a:t>
            </a:r>
            <a:r>
              <a:rPr lang="en-US" altLang="zh-CN" b="1" dirty="0"/>
              <a:t>10</a:t>
            </a:r>
            <a:r>
              <a:rPr lang="zh-CN" altLang="en-US" b="1" dirty="0"/>
              <a:t>分钟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D8293-206E-F070-8C32-1D0E12C3A592}"/>
              </a:ext>
            </a:extLst>
          </p:cNvPr>
          <p:cNvSpPr txBox="1"/>
          <p:nvPr/>
        </p:nvSpPr>
        <p:spPr>
          <a:xfrm>
            <a:off x="8479569" y="1071091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大于</a:t>
            </a:r>
            <a:r>
              <a:rPr lang="en-US" altLang="zh-CN" b="1" dirty="0"/>
              <a:t>10</a:t>
            </a:r>
            <a:r>
              <a:rPr lang="zh-CN" altLang="en-US" b="1" dirty="0"/>
              <a:t>分钟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D65EB0CB-AA2E-878D-EFC2-17FBE2F6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1" y="1666374"/>
            <a:ext cx="5474387" cy="46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0180EF83-2BA1-73D2-348E-4CDC6632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834" y="1666374"/>
            <a:ext cx="5544553" cy="46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78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近期视频平均时长 与 近期视频平均播放量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1D8293-206E-F070-8C32-1D0E12C3A592}"/>
              </a:ext>
            </a:extLst>
          </p:cNvPr>
          <p:cNvSpPr txBox="1"/>
          <p:nvPr/>
        </p:nvSpPr>
        <p:spPr>
          <a:xfrm>
            <a:off x="8467477" y="1150224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Log</a:t>
            </a:r>
            <a:r>
              <a:rPr lang="zh-CN" altLang="en-US" b="1" dirty="0"/>
              <a:t>变换后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3627499-6C9F-D49F-8F47-0538367B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8" y="1729472"/>
            <a:ext cx="5505933" cy="46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943ABB1-4EE4-638C-8064-44BBCD62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31" y="1729472"/>
            <a:ext cx="5504599" cy="46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8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近期视频平均时长 与 近期视频平均播放量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937072-F324-A2B9-9A4A-60E812B4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80" y="1579749"/>
            <a:ext cx="5619967" cy="47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7BDAB40-DB8A-45BD-EBE5-7E0C58E4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24" y="1579749"/>
            <a:ext cx="5619967" cy="473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D977C99-3FCD-3D26-1FC0-7F229B48E6AE}"/>
              </a:ext>
            </a:extLst>
          </p:cNvPr>
          <p:cNvSpPr txBox="1"/>
          <p:nvPr/>
        </p:nvSpPr>
        <p:spPr>
          <a:xfrm>
            <a:off x="2762564" y="1180338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小于</a:t>
            </a:r>
            <a:r>
              <a:rPr lang="en-US" altLang="zh-CN" b="1" dirty="0"/>
              <a:t>500s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C66764-6E0E-4ED1-4C0D-0EF28D6AA3F9}"/>
              </a:ext>
            </a:extLst>
          </p:cNvPr>
          <p:cNvSpPr txBox="1"/>
          <p:nvPr/>
        </p:nvSpPr>
        <p:spPr>
          <a:xfrm>
            <a:off x="8515664" y="1170957"/>
            <a:ext cx="140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大于</a:t>
            </a:r>
            <a:r>
              <a:rPr lang="en-US" altLang="zh-CN" b="1" dirty="0"/>
              <a:t>500s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0405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数据处理</a:t>
            </a:r>
            <a:endParaRPr lang="en-US" altLang="zh-CN" dirty="0"/>
          </a:p>
          <a:p>
            <a:pPr lvl="0"/>
            <a:r>
              <a:rPr lang="zh-CN" altLang="en-US" dirty="0"/>
              <a:t>相关系数与初步可视化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8236107" y="326952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6223768-8D20-1EA2-A0D9-BF29977E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数据相关性（宏观）</a:t>
            </a: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0"/>
            <a:ext cx="4431464" cy="1071502"/>
          </a:xfrm>
        </p:spPr>
        <p:txBody>
          <a:bodyPr>
            <a:normAutofit/>
          </a:bodyPr>
          <a:lstStyle/>
          <a:p>
            <a:br>
              <a:rPr lang="en-US" altLang="zh-CN" dirty="0"/>
            </a:br>
            <a:r>
              <a:rPr lang="zh-CN" altLang="en-US" dirty="0"/>
              <a:t>数据处理</a:t>
            </a: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47846D46-7A1F-1DE6-44C7-A377BA69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27" y="1054959"/>
            <a:ext cx="362173" cy="5425549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C844183E-4A5F-B86B-9228-74203418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97" y="960672"/>
            <a:ext cx="452508" cy="546958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9AE5442C-B58E-1087-C2D5-6BDEABFC7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685" y="1109190"/>
            <a:ext cx="585679" cy="5369401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D5CF2E4A-A491-BACE-059E-35A1FA4B9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702" y="1009285"/>
            <a:ext cx="743103" cy="5326708"/>
          </a:xfrm>
          <a:prstGeom prst="rect">
            <a:avLst/>
          </a:prstGeom>
        </p:spPr>
      </p:pic>
      <p:sp>
        <p:nvSpPr>
          <p:cNvPr id="130" name="箭头: 五边形 129">
            <a:extLst>
              <a:ext uri="{FF2B5EF4-FFF2-40B4-BE49-F238E27FC236}">
                <a16:creationId xmlns:a16="http://schemas.microsoft.com/office/drawing/2014/main" id="{6B781D6C-A987-DF68-9AFF-6E3A67B7FF6E}"/>
              </a:ext>
            </a:extLst>
          </p:cNvPr>
          <p:cNvSpPr/>
          <p:nvPr/>
        </p:nvSpPr>
        <p:spPr>
          <a:xfrm>
            <a:off x="5101389" y="3429000"/>
            <a:ext cx="2732352" cy="48727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6F470D6-EED5-DEF4-8217-E911729BC1DB}"/>
              </a:ext>
            </a:extLst>
          </p:cNvPr>
          <p:cNvSpPr txBox="1"/>
          <p:nvPr/>
        </p:nvSpPr>
        <p:spPr>
          <a:xfrm>
            <a:off x="669925" y="1025828"/>
            <a:ext cx="2828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将离散变量转为</a:t>
            </a:r>
            <a:r>
              <a:rPr lang="en-US" altLang="zh-CN" sz="2000" dirty="0"/>
              <a:t>0/1</a:t>
            </a:r>
            <a:r>
              <a:rPr lang="zh-CN" altLang="en-US" sz="2000" dirty="0"/>
              <a:t>变量</a:t>
            </a:r>
          </a:p>
        </p:txBody>
      </p:sp>
    </p:spTree>
    <p:extLst>
      <p:ext uri="{BB962C8B-B14F-4D97-AF65-F5344CB8AC3E}">
        <p14:creationId xmlns:p14="http://schemas.microsoft.com/office/powerpoint/2010/main" val="183030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A4320-50E8-1D99-61B5-F1EBBE1D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相关性（系数）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83F746-B5FA-E29B-8756-13998D55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8D0E81-53B5-070E-CBCF-9805DDF0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9D815-AEDC-29E9-8187-B5000AC2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07" y="815975"/>
            <a:ext cx="62293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0013DC-0810-E776-D192-573F4AED32E6}"/>
              </a:ext>
            </a:extLst>
          </p:cNvPr>
          <p:cNvSpPr txBox="1"/>
          <p:nvPr/>
        </p:nvSpPr>
        <p:spPr>
          <a:xfrm rot="21367191">
            <a:off x="1623895" y="2557031"/>
            <a:ext cx="298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近期视频平均播放量与粉丝数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CDF0664-FB03-D8AC-D033-CD42C5D6A35F}"/>
              </a:ext>
            </a:extLst>
          </p:cNvPr>
          <p:cNvSpPr/>
          <p:nvPr/>
        </p:nvSpPr>
        <p:spPr>
          <a:xfrm rot="21210062">
            <a:off x="3765024" y="2856938"/>
            <a:ext cx="2298697" cy="23118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7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EB143-9883-5100-A82A-3830DD09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相关性（系数）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BBDA73-B6CE-7BE6-7D1F-BB21EA5D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0642D-7CA8-3A4C-3FFA-74496A2B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1CEAAD7-D244-AB0D-FC90-19F3A8A7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07" y="815975"/>
            <a:ext cx="62293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1A6F62-D83F-FBEC-D38E-3DF424A4D0A3}"/>
              </a:ext>
            </a:extLst>
          </p:cNvPr>
          <p:cNvSpPr txBox="1"/>
          <p:nvPr/>
        </p:nvSpPr>
        <p:spPr>
          <a:xfrm>
            <a:off x="766177" y="2397948"/>
            <a:ext cx="418481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观察发现</a:t>
            </a:r>
            <a:r>
              <a:rPr lang="zh-CN" altLang="en-US" sz="1600" b="1" dirty="0"/>
              <a:t>粉丝数</a:t>
            </a:r>
            <a:r>
              <a:rPr lang="zh-CN" altLang="en-US" sz="1600" dirty="0"/>
              <a:t>（</a:t>
            </a:r>
            <a:r>
              <a:rPr lang="en-US" altLang="zh-CN" sz="1600" b="1" dirty="0"/>
              <a:t>follower</a:t>
            </a:r>
            <a:r>
              <a:rPr lang="zh-CN" altLang="en-US" sz="1600" dirty="0"/>
              <a:t>）和</a:t>
            </a:r>
            <a:r>
              <a:rPr lang="zh-CN" altLang="en-US" sz="1600" b="1" dirty="0"/>
              <a:t>近期20个视频的平均播放量</a:t>
            </a:r>
            <a:r>
              <a:rPr lang="zh-CN" altLang="en-US" sz="1600" dirty="0"/>
              <a:t>相关系数极大，以及</a:t>
            </a:r>
            <a:r>
              <a:rPr lang="zh-CN" altLang="en-US" sz="1600" b="1" dirty="0"/>
              <a:t>频道数与代表作</a:t>
            </a:r>
            <a:r>
              <a:rPr lang="zh-CN" altLang="en-US" sz="1600" dirty="0"/>
              <a:t>个数相关性较大，</a:t>
            </a:r>
            <a:r>
              <a:rPr lang="zh-CN" altLang="en-US" sz="1600" b="1" dirty="0"/>
              <a:t>微博 微信 QQ</a:t>
            </a:r>
            <a:r>
              <a:rPr lang="zh-CN" altLang="en-US" sz="1600" dirty="0"/>
              <a:t>三者相关性较大</a:t>
            </a:r>
          </a:p>
          <a:p>
            <a:endParaRPr lang="zh-CN" altLang="en-US" sz="1600" dirty="0"/>
          </a:p>
          <a:p>
            <a:r>
              <a:rPr lang="zh-CN" altLang="en-US" sz="1600" dirty="0"/>
              <a:t>与</a:t>
            </a:r>
            <a:r>
              <a:rPr lang="zh-CN" altLang="en-US" sz="1600" b="1" dirty="0"/>
              <a:t>粉丝数</a:t>
            </a:r>
            <a:r>
              <a:rPr lang="zh-CN" altLang="en-US" sz="1600" dirty="0"/>
              <a:t>相关的（相关系数绝对值大于0.1）：</a:t>
            </a:r>
            <a:r>
              <a:rPr lang="zh-CN" altLang="en-US" sz="1600" b="1" dirty="0"/>
              <a:t>代表作个数，近期平均播放量，微博，微信，邮箱</a:t>
            </a:r>
          </a:p>
        </p:txBody>
      </p:sp>
    </p:spTree>
    <p:extLst>
      <p:ext uri="{BB962C8B-B14F-4D97-AF65-F5344CB8AC3E}">
        <p14:creationId xmlns:p14="http://schemas.microsoft.com/office/powerpoint/2010/main" val="269942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r>
              <a:rPr lang="zh-CN" altLang="en-US" dirty="0"/>
              <a:t>相关性（</a:t>
            </a:r>
            <a:r>
              <a:rPr lang="en-US" altLang="zh-CN" dirty="0"/>
              <a:t>scatter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53031A-A381-CC18-9E07-70B7C6FA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03CD5D-767E-1BA1-FEB7-BF534562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15" y="358755"/>
            <a:ext cx="6316745" cy="61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8B6F76-5A3D-54F4-ABBD-03485EA79130}"/>
              </a:ext>
            </a:extLst>
          </p:cNvPr>
          <p:cNvSpPr txBox="1"/>
          <p:nvPr/>
        </p:nvSpPr>
        <p:spPr>
          <a:xfrm>
            <a:off x="669924" y="1028700"/>
            <a:ext cx="33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与粉丝数相关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6BFD8B-04BE-8F9E-8CB3-5EF1F04216F1}"/>
              </a:ext>
            </a:extLst>
          </p:cNvPr>
          <p:cNvSpPr txBox="1"/>
          <p:nvPr/>
        </p:nvSpPr>
        <p:spPr>
          <a:xfrm>
            <a:off x="2740024" y="3302307"/>
            <a:ext cx="134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直接</a:t>
            </a:r>
            <a:r>
              <a:rPr lang="en-US" altLang="zh-CN" sz="2400" dirty="0"/>
              <a:t>plot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674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r>
              <a:rPr lang="zh-CN" altLang="en-US" dirty="0"/>
              <a:t>相关性（</a:t>
            </a:r>
            <a:r>
              <a:rPr lang="en-US" altLang="zh-CN" dirty="0"/>
              <a:t>scatter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53031A-A381-CC18-9E07-70B7C6FA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B6F76-5A3D-54F4-ABBD-03485EA79130}"/>
              </a:ext>
            </a:extLst>
          </p:cNvPr>
          <p:cNvSpPr txBox="1"/>
          <p:nvPr/>
        </p:nvSpPr>
        <p:spPr>
          <a:xfrm>
            <a:off x="669924" y="1028700"/>
            <a:ext cx="33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与粉丝数相关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6BFD8B-04BE-8F9E-8CB3-5EF1F04216F1}"/>
              </a:ext>
            </a:extLst>
          </p:cNvPr>
          <p:cNvSpPr txBox="1"/>
          <p:nvPr/>
        </p:nvSpPr>
        <p:spPr>
          <a:xfrm>
            <a:off x="1387724" y="3288890"/>
            <a:ext cx="296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取</a:t>
            </a:r>
            <a:r>
              <a:rPr lang="en-US" altLang="zh-CN" sz="2400" dirty="0"/>
              <a:t>log</a:t>
            </a:r>
            <a:r>
              <a:rPr lang="zh-CN" altLang="en-US" sz="2400" dirty="0"/>
              <a:t>后水平打散</a:t>
            </a:r>
            <a:r>
              <a:rPr lang="en-US" altLang="zh-CN" sz="2400" dirty="0"/>
              <a:t>plot</a:t>
            </a:r>
            <a:endParaRPr lang="zh-CN" altLang="en-US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6F0CA7C-7DDA-8453-31BA-51DDD69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27" y="261687"/>
            <a:ext cx="6515368" cy="637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E2D9B363-A65C-B030-B7ED-71F119B430AF}"/>
              </a:ext>
            </a:extLst>
          </p:cNvPr>
          <p:cNvSpPr/>
          <p:nvPr/>
        </p:nvSpPr>
        <p:spPr>
          <a:xfrm rot="17047732">
            <a:off x="4685798" y="2913542"/>
            <a:ext cx="248652" cy="3256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69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CD155-DE07-88B3-8DD2-ED6D27E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2584"/>
            <a:ext cx="10850563" cy="806116"/>
          </a:xfrm>
        </p:spPr>
        <p:txBody>
          <a:bodyPr/>
          <a:lstStyle/>
          <a:p>
            <a:r>
              <a:rPr lang="zh-CN" altLang="en-US" dirty="0"/>
              <a:t>相关性（</a:t>
            </a:r>
            <a:r>
              <a:rPr lang="en-US" altLang="zh-CN" dirty="0"/>
              <a:t>scatter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53031A-A381-CC18-9E07-70B7C6FA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21BA84-6BF7-C385-E255-FCF74986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B6F76-5A3D-54F4-ABBD-03485EA79130}"/>
              </a:ext>
            </a:extLst>
          </p:cNvPr>
          <p:cNvSpPr txBox="1"/>
          <p:nvPr/>
        </p:nvSpPr>
        <p:spPr>
          <a:xfrm>
            <a:off x="669924" y="1028700"/>
            <a:ext cx="330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与粉丝数相关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6BFD8B-04BE-8F9E-8CB3-5EF1F04216F1}"/>
              </a:ext>
            </a:extLst>
          </p:cNvPr>
          <p:cNvSpPr txBox="1"/>
          <p:nvPr/>
        </p:nvSpPr>
        <p:spPr>
          <a:xfrm>
            <a:off x="1108992" y="3355200"/>
            <a:ext cx="248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离散变量</a:t>
            </a:r>
            <a:r>
              <a:rPr lang="en-US" altLang="zh-CN" sz="2400" dirty="0"/>
              <a:t>boxplot</a:t>
            </a:r>
            <a:endParaRPr lang="zh-CN" alt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7B8800F-CEB3-A0A6-DAFD-4A111D80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63" y="581834"/>
            <a:ext cx="8255659" cy="54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8236107" y="326952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6223768-8D20-1EA2-A0D9-BF29977E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变量相关性（一对一）</a:t>
            </a:r>
          </a:p>
        </p:txBody>
      </p:sp>
    </p:spTree>
    <p:extLst>
      <p:ext uri="{BB962C8B-B14F-4D97-AF65-F5344CB8AC3E}">
        <p14:creationId xmlns:p14="http://schemas.microsoft.com/office/powerpoint/2010/main" val="3910355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1bd0dec4-2b7e-44bd-b8ae-1a59d72b45da"/>
</p:tagLst>
</file>

<file path=ppt/theme/theme1.xml><?xml version="1.0" encoding="utf-8"?>
<a:theme xmlns:a="http://schemas.openxmlformats.org/drawingml/2006/main" name="主题5">
  <a:themeElements>
    <a:clrScheme name="L10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54B5E"/>
      </a:accent1>
      <a:accent2>
        <a:srgbClr val="FCCA07"/>
      </a:accent2>
      <a:accent3>
        <a:srgbClr val="2192BC"/>
      </a:accent3>
      <a:accent4>
        <a:srgbClr val="A7AA9D"/>
      </a:accent4>
      <a:accent5>
        <a:srgbClr val="475F77"/>
      </a:accent5>
      <a:accent6>
        <a:srgbClr val="BFBFBF"/>
      </a:accent6>
      <a:hlink>
        <a:srgbClr val="D74B4B"/>
      </a:hlink>
      <a:folHlink>
        <a:srgbClr val="869FB7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463</TotalTime>
  <Words>338</Words>
  <Application>Microsoft Office PowerPoint</Application>
  <PresentationFormat>宽屏</PresentationFormat>
  <Paragraphs>84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Helvetica Neue</vt:lpstr>
      <vt:lpstr>微软雅黑</vt:lpstr>
      <vt:lpstr>Arial</vt:lpstr>
      <vt:lpstr>Calibri</vt:lpstr>
      <vt:lpstr>Impact</vt:lpstr>
      <vt:lpstr>Segoe UI Light</vt:lpstr>
      <vt:lpstr>主题5</vt:lpstr>
      <vt:lpstr>OfficePLUS</vt:lpstr>
      <vt:lpstr>PowerPoint 演示文稿</vt:lpstr>
      <vt:lpstr>数据相关性（宏观）</vt:lpstr>
      <vt:lpstr> 数据处理</vt:lpstr>
      <vt:lpstr>相关性（系数）</vt:lpstr>
      <vt:lpstr>相关性（系数）</vt:lpstr>
      <vt:lpstr>相关性（scatter）</vt:lpstr>
      <vt:lpstr>相关性（scatter）</vt:lpstr>
      <vt:lpstr>相关性（scatter）</vt:lpstr>
      <vt:lpstr>变量相关性（一对一）</vt:lpstr>
      <vt:lpstr>PowerPoint 演示文稿</vt:lpstr>
      <vt:lpstr>近期平均播放量  与 粉丝数</vt:lpstr>
      <vt:lpstr>代表作个数 与 粉丝数</vt:lpstr>
      <vt:lpstr>代表作个数 与 粉丝数</vt:lpstr>
      <vt:lpstr>近期平均视频时长 与 粉丝数</vt:lpstr>
      <vt:lpstr>近期平均视频时长 与 粉丝数</vt:lpstr>
      <vt:lpstr>近期视频平均时长 与 近期视频平均播放量</vt:lpstr>
      <vt:lpstr>近期视频平均时长 与 近期视频平均播放量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城 郭</cp:lastModifiedBy>
  <cp:revision>26</cp:revision>
  <cp:lastPrinted>2017-08-28T16:00:00Z</cp:lastPrinted>
  <dcterms:created xsi:type="dcterms:W3CDTF">2017-08-28T16:00:00Z</dcterms:created>
  <dcterms:modified xsi:type="dcterms:W3CDTF">2024-04-06T09:38:44Z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1bd0dec4-2b7e-44bd-b8ae-1a59d72b45da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2018-11-06T07:54:23.8066056Z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